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62" r:id="rId5"/>
    <p:sldId id="257" r:id="rId6"/>
    <p:sldId id="261" r:id="rId7"/>
    <p:sldId id="259" r:id="rId8"/>
    <p:sldId id="263" r:id="rId9"/>
    <p:sldId id="267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5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svg"/><Relationship Id="rId1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7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26AB6-B0F7-447A-AAAD-9C545E6183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1D1BFDD-75FC-4BDD-A670-21F95EB6B681}">
      <dgm:prSet/>
      <dgm:spPr/>
      <dgm:t>
        <a:bodyPr/>
        <a:lstStyle/>
        <a:p>
          <a:r>
            <a:rPr lang="fr-FR" baseline="0"/>
            <a:t>15.10 to 15:30	Concept, rules of engagement, dividing the tasks</a:t>
          </a:r>
          <a:endParaRPr lang="en-US"/>
        </a:p>
      </dgm:t>
    </dgm:pt>
    <dgm:pt modelId="{38810C36-C00D-4A73-AB37-2BFFAA40CCEA}" type="parTrans" cxnId="{A4E1ABB6-A0DA-4975-8A62-60892D2AD00F}">
      <dgm:prSet/>
      <dgm:spPr/>
      <dgm:t>
        <a:bodyPr/>
        <a:lstStyle/>
        <a:p>
          <a:endParaRPr lang="en-US"/>
        </a:p>
      </dgm:t>
    </dgm:pt>
    <dgm:pt modelId="{E28F89A2-2756-43A6-9AE5-3905E7A2E7EB}" type="sibTrans" cxnId="{A4E1ABB6-A0DA-4975-8A62-60892D2AD00F}">
      <dgm:prSet/>
      <dgm:spPr/>
      <dgm:t>
        <a:bodyPr/>
        <a:lstStyle/>
        <a:p>
          <a:endParaRPr lang="en-US"/>
        </a:p>
      </dgm:t>
    </dgm:pt>
    <dgm:pt modelId="{0CB48E06-3554-418A-8A42-CB64699E1500}">
      <dgm:prSet/>
      <dgm:spPr/>
      <dgm:t>
        <a:bodyPr/>
        <a:lstStyle/>
        <a:p>
          <a:r>
            <a:rPr lang="fr-FR" baseline="0"/>
            <a:t>15:30 to 16:00	Complete the key aspects with relevant experiences</a:t>
          </a:r>
          <a:endParaRPr lang="en-US"/>
        </a:p>
      </dgm:t>
    </dgm:pt>
    <dgm:pt modelId="{48786974-CE78-49DD-BB49-29B3E0F589AF}" type="parTrans" cxnId="{C99B7DFD-E9FB-4C11-883E-96A2A4FD7FE3}">
      <dgm:prSet/>
      <dgm:spPr/>
      <dgm:t>
        <a:bodyPr/>
        <a:lstStyle/>
        <a:p>
          <a:endParaRPr lang="en-US"/>
        </a:p>
      </dgm:t>
    </dgm:pt>
    <dgm:pt modelId="{9A94E2B0-9698-4501-A0DD-9590C76BD761}" type="sibTrans" cxnId="{C99B7DFD-E9FB-4C11-883E-96A2A4FD7FE3}">
      <dgm:prSet/>
      <dgm:spPr/>
      <dgm:t>
        <a:bodyPr/>
        <a:lstStyle/>
        <a:p>
          <a:endParaRPr lang="en-US"/>
        </a:p>
      </dgm:t>
    </dgm:pt>
    <dgm:pt modelId="{8AC912FB-98C1-4258-9D71-01E0AF10C80B}">
      <dgm:prSet/>
      <dgm:spPr/>
      <dgm:t>
        <a:bodyPr/>
        <a:lstStyle/>
        <a:p>
          <a:r>
            <a:rPr lang="fr-FR" baseline="0"/>
            <a:t>16:00 to 16:30	Group review and fine-tuning before plenary</a:t>
          </a:r>
          <a:endParaRPr lang="en-US"/>
        </a:p>
      </dgm:t>
    </dgm:pt>
    <dgm:pt modelId="{5854E86B-B367-4117-95FC-24E501A049CC}" type="parTrans" cxnId="{1FEC7E64-84C3-4B06-B078-E993F2BECCEA}">
      <dgm:prSet/>
      <dgm:spPr/>
      <dgm:t>
        <a:bodyPr/>
        <a:lstStyle/>
        <a:p>
          <a:endParaRPr lang="en-US"/>
        </a:p>
      </dgm:t>
    </dgm:pt>
    <dgm:pt modelId="{581CC9D6-93F7-4118-968B-B5843AFBBE1D}" type="sibTrans" cxnId="{1FEC7E64-84C3-4B06-B078-E993F2BECCEA}">
      <dgm:prSet/>
      <dgm:spPr/>
      <dgm:t>
        <a:bodyPr/>
        <a:lstStyle/>
        <a:p>
          <a:endParaRPr lang="en-US"/>
        </a:p>
      </dgm:t>
    </dgm:pt>
    <dgm:pt modelId="{E85BCB23-3353-40BC-A454-726587D0B2C6}" type="pres">
      <dgm:prSet presAssocID="{40D26AB6-B0F7-447A-AAAD-9C545E618377}" presName="root" presStyleCnt="0">
        <dgm:presLayoutVars>
          <dgm:dir/>
          <dgm:resizeHandles val="exact"/>
        </dgm:presLayoutVars>
      </dgm:prSet>
      <dgm:spPr/>
    </dgm:pt>
    <dgm:pt modelId="{A33E5723-9A4A-4DD5-9550-1F701402E61D}" type="pres">
      <dgm:prSet presAssocID="{31D1BFDD-75FC-4BDD-A670-21F95EB6B681}" presName="compNode" presStyleCnt="0"/>
      <dgm:spPr/>
    </dgm:pt>
    <dgm:pt modelId="{62885987-007E-4A5D-BB86-63167736CF5F}" type="pres">
      <dgm:prSet presAssocID="{31D1BFDD-75FC-4BDD-A670-21F95EB6B681}" presName="bgRect" presStyleLbl="bgShp" presStyleIdx="0" presStyleCnt="3"/>
      <dgm:spPr/>
    </dgm:pt>
    <dgm:pt modelId="{58F27591-CA04-43FF-8CF9-CD204937E15E}" type="pres">
      <dgm:prSet presAssocID="{31D1BFDD-75FC-4BDD-A670-21F95EB6B6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manShrugging"/>
        </a:ext>
      </dgm:extLst>
    </dgm:pt>
    <dgm:pt modelId="{71EB9044-6A09-4EFC-8440-43DF1CC085BE}" type="pres">
      <dgm:prSet presAssocID="{31D1BFDD-75FC-4BDD-A670-21F95EB6B681}" presName="spaceRect" presStyleCnt="0"/>
      <dgm:spPr/>
    </dgm:pt>
    <dgm:pt modelId="{9DD87910-56CF-409C-A237-8E05638ECF24}" type="pres">
      <dgm:prSet presAssocID="{31D1BFDD-75FC-4BDD-A670-21F95EB6B681}" presName="parTx" presStyleLbl="revTx" presStyleIdx="0" presStyleCnt="3">
        <dgm:presLayoutVars>
          <dgm:chMax val="0"/>
          <dgm:chPref val="0"/>
        </dgm:presLayoutVars>
      </dgm:prSet>
      <dgm:spPr/>
    </dgm:pt>
    <dgm:pt modelId="{D12643DB-BA49-41C6-8990-D38E03B44847}" type="pres">
      <dgm:prSet presAssocID="{E28F89A2-2756-43A6-9AE5-3905E7A2E7EB}" presName="sibTrans" presStyleCnt="0"/>
      <dgm:spPr/>
    </dgm:pt>
    <dgm:pt modelId="{05F7AB13-ECD4-4848-BACD-09DE2D272081}" type="pres">
      <dgm:prSet presAssocID="{0CB48E06-3554-418A-8A42-CB64699E1500}" presName="compNode" presStyleCnt="0"/>
      <dgm:spPr/>
    </dgm:pt>
    <dgm:pt modelId="{76ADBA63-545D-412F-98B8-A8D0FF18BD87}" type="pres">
      <dgm:prSet presAssocID="{0CB48E06-3554-418A-8A42-CB64699E1500}" presName="bgRect" presStyleLbl="bgShp" presStyleIdx="1" presStyleCnt="3"/>
      <dgm:spPr/>
    </dgm:pt>
    <dgm:pt modelId="{B74E7465-916F-4DDD-B6AD-0A083FE795DD}" type="pres">
      <dgm:prSet presAssocID="{0CB48E06-3554-418A-8A42-CB64699E15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4EF8F36-682F-4223-B20C-DBD5D1408AA3}" type="pres">
      <dgm:prSet presAssocID="{0CB48E06-3554-418A-8A42-CB64699E1500}" presName="spaceRect" presStyleCnt="0"/>
      <dgm:spPr/>
    </dgm:pt>
    <dgm:pt modelId="{2460B72A-DA98-400A-BB9B-6C18A5D92E4A}" type="pres">
      <dgm:prSet presAssocID="{0CB48E06-3554-418A-8A42-CB64699E1500}" presName="parTx" presStyleLbl="revTx" presStyleIdx="1" presStyleCnt="3">
        <dgm:presLayoutVars>
          <dgm:chMax val="0"/>
          <dgm:chPref val="0"/>
        </dgm:presLayoutVars>
      </dgm:prSet>
      <dgm:spPr/>
    </dgm:pt>
    <dgm:pt modelId="{CD822DE3-A14A-406F-AB28-6D72C26890E0}" type="pres">
      <dgm:prSet presAssocID="{9A94E2B0-9698-4501-A0DD-9590C76BD761}" presName="sibTrans" presStyleCnt="0"/>
      <dgm:spPr/>
    </dgm:pt>
    <dgm:pt modelId="{89653C4B-C44A-4E0D-9B49-607233233879}" type="pres">
      <dgm:prSet presAssocID="{8AC912FB-98C1-4258-9D71-01E0AF10C80B}" presName="compNode" presStyleCnt="0"/>
      <dgm:spPr/>
    </dgm:pt>
    <dgm:pt modelId="{AEC7DC79-43F8-40A5-A641-C36EB431941F}" type="pres">
      <dgm:prSet presAssocID="{8AC912FB-98C1-4258-9D71-01E0AF10C80B}" presName="bgRect" presStyleLbl="bgShp" presStyleIdx="2" presStyleCnt="3"/>
      <dgm:spPr/>
    </dgm:pt>
    <dgm:pt modelId="{2B20EC29-8A17-48C6-93F5-DD9D6E7393D6}" type="pres">
      <dgm:prSet presAssocID="{8AC912FB-98C1-4258-9D71-01E0AF10C8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005EB323-3E62-4C04-B5D1-30E52C0EFBBA}" type="pres">
      <dgm:prSet presAssocID="{8AC912FB-98C1-4258-9D71-01E0AF10C80B}" presName="spaceRect" presStyleCnt="0"/>
      <dgm:spPr/>
    </dgm:pt>
    <dgm:pt modelId="{B2D7586E-5D4D-43F6-9B47-CAE37BB77D37}" type="pres">
      <dgm:prSet presAssocID="{8AC912FB-98C1-4258-9D71-01E0AF10C80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3553D21-BCD2-402A-A57C-D9AF3804D9EE}" type="presOf" srcId="{0CB48E06-3554-418A-8A42-CB64699E1500}" destId="{2460B72A-DA98-400A-BB9B-6C18A5D92E4A}" srcOrd="0" destOrd="0" presId="urn:microsoft.com/office/officeart/2018/2/layout/IconVerticalSolidList"/>
    <dgm:cxn modelId="{1FEC7E64-84C3-4B06-B078-E993F2BECCEA}" srcId="{40D26AB6-B0F7-447A-AAAD-9C545E618377}" destId="{8AC912FB-98C1-4258-9D71-01E0AF10C80B}" srcOrd="2" destOrd="0" parTransId="{5854E86B-B367-4117-95FC-24E501A049CC}" sibTransId="{581CC9D6-93F7-4118-968B-B5843AFBBE1D}"/>
    <dgm:cxn modelId="{7E568387-A3C3-4A53-A0F4-F235DDEBCEA7}" type="presOf" srcId="{8AC912FB-98C1-4258-9D71-01E0AF10C80B}" destId="{B2D7586E-5D4D-43F6-9B47-CAE37BB77D37}" srcOrd="0" destOrd="0" presId="urn:microsoft.com/office/officeart/2018/2/layout/IconVerticalSolidList"/>
    <dgm:cxn modelId="{6C00FFA5-402E-48AD-B39D-D2C4B49B3BD6}" type="presOf" srcId="{40D26AB6-B0F7-447A-AAAD-9C545E618377}" destId="{E85BCB23-3353-40BC-A454-726587D0B2C6}" srcOrd="0" destOrd="0" presId="urn:microsoft.com/office/officeart/2018/2/layout/IconVerticalSolidList"/>
    <dgm:cxn modelId="{A4E1ABB6-A0DA-4975-8A62-60892D2AD00F}" srcId="{40D26AB6-B0F7-447A-AAAD-9C545E618377}" destId="{31D1BFDD-75FC-4BDD-A670-21F95EB6B681}" srcOrd="0" destOrd="0" parTransId="{38810C36-C00D-4A73-AB37-2BFFAA40CCEA}" sibTransId="{E28F89A2-2756-43A6-9AE5-3905E7A2E7EB}"/>
    <dgm:cxn modelId="{7A8293D4-4F65-4D51-83B1-DC0381E7A299}" type="presOf" srcId="{31D1BFDD-75FC-4BDD-A670-21F95EB6B681}" destId="{9DD87910-56CF-409C-A237-8E05638ECF24}" srcOrd="0" destOrd="0" presId="urn:microsoft.com/office/officeart/2018/2/layout/IconVerticalSolidList"/>
    <dgm:cxn modelId="{C99B7DFD-E9FB-4C11-883E-96A2A4FD7FE3}" srcId="{40D26AB6-B0F7-447A-AAAD-9C545E618377}" destId="{0CB48E06-3554-418A-8A42-CB64699E1500}" srcOrd="1" destOrd="0" parTransId="{48786974-CE78-49DD-BB49-29B3E0F589AF}" sibTransId="{9A94E2B0-9698-4501-A0DD-9590C76BD761}"/>
    <dgm:cxn modelId="{5EEFFE47-E0A5-469F-848B-28002514E2AB}" type="presParOf" srcId="{E85BCB23-3353-40BC-A454-726587D0B2C6}" destId="{A33E5723-9A4A-4DD5-9550-1F701402E61D}" srcOrd="0" destOrd="0" presId="urn:microsoft.com/office/officeart/2018/2/layout/IconVerticalSolidList"/>
    <dgm:cxn modelId="{965C589A-CA89-4C6D-952C-C1051491AB3D}" type="presParOf" srcId="{A33E5723-9A4A-4DD5-9550-1F701402E61D}" destId="{62885987-007E-4A5D-BB86-63167736CF5F}" srcOrd="0" destOrd="0" presId="urn:microsoft.com/office/officeart/2018/2/layout/IconVerticalSolidList"/>
    <dgm:cxn modelId="{D6D579C3-5014-4C3A-B0FD-E74852AD725C}" type="presParOf" srcId="{A33E5723-9A4A-4DD5-9550-1F701402E61D}" destId="{58F27591-CA04-43FF-8CF9-CD204937E15E}" srcOrd="1" destOrd="0" presId="urn:microsoft.com/office/officeart/2018/2/layout/IconVerticalSolidList"/>
    <dgm:cxn modelId="{200E9702-D8A2-4738-973A-7D527CF1A626}" type="presParOf" srcId="{A33E5723-9A4A-4DD5-9550-1F701402E61D}" destId="{71EB9044-6A09-4EFC-8440-43DF1CC085BE}" srcOrd="2" destOrd="0" presId="urn:microsoft.com/office/officeart/2018/2/layout/IconVerticalSolidList"/>
    <dgm:cxn modelId="{64577643-DBCD-4FD5-84A0-30A31D4D8D88}" type="presParOf" srcId="{A33E5723-9A4A-4DD5-9550-1F701402E61D}" destId="{9DD87910-56CF-409C-A237-8E05638ECF24}" srcOrd="3" destOrd="0" presId="urn:microsoft.com/office/officeart/2018/2/layout/IconVerticalSolidList"/>
    <dgm:cxn modelId="{E716E1F0-EC53-4928-8B66-A94ED88BD319}" type="presParOf" srcId="{E85BCB23-3353-40BC-A454-726587D0B2C6}" destId="{D12643DB-BA49-41C6-8990-D38E03B44847}" srcOrd="1" destOrd="0" presId="urn:microsoft.com/office/officeart/2018/2/layout/IconVerticalSolidList"/>
    <dgm:cxn modelId="{68E41F91-BBB6-4018-9A3A-2F94E0BCE4C4}" type="presParOf" srcId="{E85BCB23-3353-40BC-A454-726587D0B2C6}" destId="{05F7AB13-ECD4-4848-BACD-09DE2D272081}" srcOrd="2" destOrd="0" presId="urn:microsoft.com/office/officeart/2018/2/layout/IconVerticalSolidList"/>
    <dgm:cxn modelId="{C81581E6-5DE7-4C2D-BAC0-554D26805D1D}" type="presParOf" srcId="{05F7AB13-ECD4-4848-BACD-09DE2D272081}" destId="{76ADBA63-545D-412F-98B8-A8D0FF18BD87}" srcOrd="0" destOrd="0" presId="urn:microsoft.com/office/officeart/2018/2/layout/IconVerticalSolidList"/>
    <dgm:cxn modelId="{369833B0-5BE7-45F8-A581-F83E5443BC7E}" type="presParOf" srcId="{05F7AB13-ECD4-4848-BACD-09DE2D272081}" destId="{B74E7465-916F-4DDD-B6AD-0A083FE795DD}" srcOrd="1" destOrd="0" presId="urn:microsoft.com/office/officeart/2018/2/layout/IconVerticalSolidList"/>
    <dgm:cxn modelId="{2CDCAFED-18B6-40D4-9805-8578D6B04FF7}" type="presParOf" srcId="{05F7AB13-ECD4-4848-BACD-09DE2D272081}" destId="{14EF8F36-682F-4223-B20C-DBD5D1408AA3}" srcOrd="2" destOrd="0" presId="urn:microsoft.com/office/officeart/2018/2/layout/IconVerticalSolidList"/>
    <dgm:cxn modelId="{59E2B542-4358-4DC8-8329-ACB936DB446D}" type="presParOf" srcId="{05F7AB13-ECD4-4848-BACD-09DE2D272081}" destId="{2460B72A-DA98-400A-BB9B-6C18A5D92E4A}" srcOrd="3" destOrd="0" presId="urn:microsoft.com/office/officeart/2018/2/layout/IconVerticalSolidList"/>
    <dgm:cxn modelId="{147988A0-0570-41B1-AEE0-D3C692FEBED2}" type="presParOf" srcId="{E85BCB23-3353-40BC-A454-726587D0B2C6}" destId="{CD822DE3-A14A-406F-AB28-6D72C26890E0}" srcOrd="3" destOrd="0" presId="urn:microsoft.com/office/officeart/2018/2/layout/IconVerticalSolidList"/>
    <dgm:cxn modelId="{FB5B3D5A-FD07-43A7-8067-280816EC4B22}" type="presParOf" srcId="{E85BCB23-3353-40BC-A454-726587D0B2C6}" destId="{89653C4B-C44A-4E0D-9B49-607233233879}" srcOrd="4" destOrd="0" presId="urn:microsoft.com/office/officeart/2018/2/layout/IconVerticalSolidList"/>
    <dgm:cxn modelId="{06B03A91-1016-463F-9AFC-BF402E02A6F5}" type="presParOf" srcId="{89653C4B-C44A-4E0D-9B49-607233233879}" destId="{AEC7DC79-43F8-40A5-A641-C36EB431941F}" srcOrd="0" destOrd="0" presId="urn:microsoft.com/office/officeart/2018/2/layout/IconVerticalSolidList"/>
    <dgm:cxn modelId="{C484CEF4-0D69-454C-A0B7-A377648A9250}" type="presParOf" srcId="{89653C4B-C44A-4E0D-9B49-607233233879}" destId="{2B20EC29-8A17-48C6-93F5-DD9D6E7393D6}" srcOrd="1" destOrd="0" presId="urn:microsoft.com/office/officeart/2018/2/layout/IconVerticalSolidList"/>
    <dgm:cxn modelId="{C7745018-77F3-48B8-A519-B618E32EB521}" type="presParOf" srcId="{89653C4B-C44A-4E0D-9B49-607233233879}" destId="{005EB323-3E62-4C04-B5D1-30E52C0EFBBA}" srcOrd="2" destOrd="0" presId="urn:microsoft.com/office/officeart/2018/2/layout/IconVerticalSolidList"/>
    <dgm:cxn modelId="{810BAA3B-6C32-48AA-BDA8-242918478CF4}" type="presParOf" srcId="{89653C4B-C44A-4E0D-9B49-607233233879}" destId="{B2D7586E-5D4D-43F6-9B47-CAE37BB77D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149F5-41CA-4594-BE4E-24CD4E561754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9C10D3-8F85-4111-957B-16E70542C5F4}">
      <dgm:prSet/>
      <dgm:spPr/>
      <dgm:t>
        <a:bodyPr/>
        <a:lstStyle/>
        <a:p>
          <a:r>
            <a:rPr lang="fr-FR" dirty="0" err="1"/>
            <a:t>My</a:t>
          </a:r>
          <a:r>
            <a:rPr lang="fr-FR" dirty="0"/>
            <a:t> background:</a:t>
          </a:r>
          <a:endParaRPr lang="en-US" dirty="0"/>
        </a:p>
      </dgm:t>
    </dgm:pt>
    <dgm:pt modelId="{66734E0A-EAAC-41E6-BF45-86E490D7C049}" type="parTrans" cxnId="{EE2770EE-A770-4918-A18B-1A2A5A8D85F9}">
      <dgm:prSet/>
      <dgm:spPr/>
      <dgm:t>
        <a:bodyPr/>
        <a:lstStyle/>
        <a:p>
          <a:endParaRPr lang="en-US"/>
        </a:p>
      </dgm:t>
    </dgm:pt>
    <dgm:pt modelId="{9C50B79E-CB1E-4275-8F55-A5BBD4417D1A}" type="sibTrans" cxnId="{EE2770EE-A770-4918-A18B-1A2A5A8D85F9}">
      <dgm:prSet/>
      <dgm:spPr/>
      <dgm:t>
        <a:bodyPr/>
        <a:lstStyle/>
        <a:p>
          <a:endParaRPr lang="en-US"/>
        </a:p>
      </dgm:t>
    </dgm:pt>
    <dgm:pt modelId="{F768BF94-5FA7-40F8-AE19-A741165208E1}">
      <dgm:prSet/>
      <dgm:spPr/>
      <dgm:t>
        <a:bodyPr/>
        <a:lstStyle/>
        <a:p>
          <a:r>
            <a:rPr lang="fr-FR" dirty="0"/>
            <a:t>Fusion of 2 </a:t>
          </a:r>
          <a:r>
            <a:rPr lang="fr-FR" dirty="0" err="1"/>
            <a:t>companies</a:t>
          </a:r>
          <a:endParaRPr lang="en-US" dirty="0"/>
        </a:p>
      </dgm:t>
    </dgm:pt>
    <dgm:pt modelId="{F299F8CD-0B84-40DB-85A6-CD7A4D7EC495}" type="parTrans" cxnId="{D9F6F533-492E-41CE-80FB-648D3CD7EB74}">
      <dgm:prSet/>
      <dgm:spPr/>
      <dgm:t>
        <a:bodyPr/>
        <a:lstStyle/>
        <a:p>
          <a:endParaRPr lang="en-US"/>
        </a:p>
      </dgm:t>
    </dgm:pt>
    <dgm:pt modelId="{1C03D853-AACC-471F-AEF1-920D514866F1}" type="sibTrans" cxnId="{D9F6F533-492E-41CE-80FB-648D3CD7EB74}">
      <dgm:prSet/>
      <dgm:spPr/>
      <dgm:t>
        <a:bodyPr/>
        <a:lstStyle/>
        <a:p>
          <a:endParaRPr lang="en-US"/>
        </a:p>
      </dgm:t>
    </dgm:pt>
    <dgm:pt modelId="{C4E054C7-65EE-46DC-BC69-CEA2EB372C50}">
      <dgm:prSet/>
      <dgm:spPr/>
      <dgm:t>
        <a:bodyPr/>
        <a:lstStyle/>
        <a:p>
          <a:r>
            <a:rPr lang="fr-FR" dirty="0" err="1"/>
            <a:t>Scaling</a:t>
          </a:r>
          <a:r>
            <a:rPr lang="fr-FR" dirty="0"/>
            <a:t> up of a start-up </a:t>
          </a:r>
          <a:r>
            <a:rPr lang="fr-FR" dirty="0" err="1"/>
            <a:t>until</a:t>
          </a:r>
          <a:r>
            <a:rPr lang="fr-FR" dirty="0"/>
            <a:t> acquisition</a:t>
          </a:r>
          <a:endParaRPr lang="en-US" dirty="0"/>
        </a:p>
      </dgm:t>
    </dgm:pt>
    <dgm:pt modelId="{821B5377-D797-4180-A4CE-A8CE77B52D8E}" type="parTrans" cxnId="{B87ACF4F-AB0C-414A-A594-653A0FDECAAC}">
      <dgm:prSet/>
      <dgm:spPr/>
      <dgm:t>
        <a:bodyPr/>
        <a:lstStyle/>
        <a:p>
          <a:endParaRPr lang="en-US"/>
        </a:p>
      </dgm:t>
    </dgm:pt>
    <dgm:pt modelId="{002D48D7-B001-4FB2-BDDD-FBA2083A4BC3}" type="sibTrans" cxnId="{B87ACF4F-AB0C-414A-A594-653A0FDECAAC}">
      <dgm:prSet/>
      <dgm:spPr/>
      <dgm:t>
        <a:bodyPr/>
        <a:lstStyle/>
        <a:p>
          <a:endParaRPr lang="en-US"/>
        </a:p>
      </dgm:t>
    </dgm:pt>
    <dgm:pt modelId="{85966088-E860-4956-A30E-82FCA07C43AE}">
      <dgm:prSet/>
      <dgm:spPr/>
      <dgm:t>
        <a:bodyPr/>
        <a:lstStyle/>
        <a:p>
          <a:r>
            <a:rPr lang="fr-FR" dirty="0"/>
            <a:t>Rapid </a:t>
          </a:r>
          <a:r>
            <a:rPr lang="fr-FR" dirty="0" err="1"/>
            <a:t>growth</a:t>
          </a:r>
          <a:r>
            <a:rPr lang="fr-FR" dirty="0"/>
            <a:t> of a major </a:t>
          </a:r>
          <a:r>
            <a:rPr lang="fr-FR" dirty="0" err="1"/>
            <a:t>biotech</a:t>
          </a:r>
          <a:r>
            <a:rPr lang="fr-FR" dirty="0"/>
            <a:t> </a:t>
          </a:r>
          <a:r>
            <a:rPr lang="fr-FR" dirty="0" err="1"/>
            <a:t>firm</a:t>
          </a:r>
          <a:endParaRPr lang="en-US" dirty="0"/>
        </a:p>
      </dgm:t>
    </dgm:pt>
    <dgm:pt modelId="{2D1A94C9-67B7-4D20-9B78-943C533D7218}" type="parTrans" cxnId="{C9B9008E-E2D8-4AE1-A952-32344D3F5F79}">
      <dgm:prSet/>
      <dgm:spPr/>
      <dgm:t>
        <a:bodyPr/>
        <a:lstStyle/>
        <a:p>
          <a:endParaRPr lang="en-US"/>
        </a:p>
      </dgm:t>
    </dgm:pt>
    <dgm:pt modelId="{CDA79C22-5ECB-4DAC-95A6-08F78EA3CA00}" type="sibTrans" cxnId="{C9B9008E-E2D8-4AE1-A952-32344D3F5F79}">
      <dgm:prSet/>
      <dgm:spPr/>
      <dgm:t>
        <a:bodyPr/>
        <a:lstStyle/>
        <a:p>
          <a:endParaRPr lang="en-US"/>
        </a:p>
      </dgm:t>
    </dgm:pt>
    <dgm:pt modelId="{C41DDD91-1982-4185-8716-96F10728905C}">
      <dgm:prSet/>
      <dgm:spPr/>
      <dgm:t>
        <a:bodyPr/>
        <a:lstStyle/>
        <a:p>
          <a:r>
            <a:rPr lang="fr-FR" dirty="0"/>
            <a:t>Acquisition of </a:t>
          </a:r>
          <a:r>
            <a:rPr lang="fr-FR" dirty="0" err="1"/>
            <a:t>this</a:t>
          </a:r>
          <a:r>
            <a:rPr lang="fr-FR" dirty="0"/>
            <a:t> </a:t>
          </a:r>
          <a:r>
            <a:rPr lang="fr-FR" dirty="0" err="1"/>
            <a:t>firm</a:t>
          </a:r>
          <a:r>
            <a:rPr lang="fr-FR" dirty="0"/>
            <a:t>, new </a:t>
          </a:r>
          <a:r>
            <a:rPr lang="fr-FR" dirty="0" err="1"/>
            <a:t>company</a:t>
          </a:r>
          <a:r>
            <a:rPr lang="fr-FR" dirty="0"/>
            <a:t> culture</a:t>
          </a:r>
          <a:endParaRPr lang="en-US" dirty="0"/>
        </a:p>
      </dgm:t>
    </dgm:pt>
    <dgm:pt modelId="{A8B24C47-6C41-4E9F-869F-8CAC884E8EA6}" type="parTrans" cxnId="{CD2AA51B-1641-40E1-AC5D-6CD7916EAE58}">
      <dgm:prSet/>
      <dgm:spPr/>
      <dgm:t>
        <a:bodyPr/>
        <a:lstStyle/>
        <a:p>
          <a:endParaRPr lang="en-US"/>
        </a:p>
      </dgm:t>
    </dgm:pt>
    <dgm:pt modelId="{5868509B-E679-4110-AA7F-7A64DDA70F59}" type="sibTrans" cxnId="{CD2AA51B-1641-40E1-AC5D-6CD7916EAE58}">
      <dgm:prSet/>
      <dgm:spPr/>
      <dgm:t>
        <a:bodyPr/>
        <a:lstStyle/>
        <a:p>
          <a:endParaRPr lang="en-US"/>
        </a:p>
      </dgm:t>
    </dgm:pt>
    <dgm:pt modelId="{05FA5D87-C7A0-4B69-98B7-26A50F705AB9}">
      <dgm:prSet/>
      <dgm:spPr/>
      <dgm:t>
        <a:bodyPr/>
        <a:lstStyle/>
        <a:p>
          <a:r>
            <a:rPr lang="fr-FR" dirty="0" err="1"/>
            <a:t>Your</a:t>
          </a:r>
          <a:r>
            <a:rPr lang="fr-FR" dirty="0"/>
            <a:t> short story &amp; objective </a:t>
          </a:r>
          <a:r>
            <a:rPr lang="fr-FR" dirty="0" err="1"/>
            <a:t>today</a:t>
          </a:r>
          <a:r>
            <a:rPr lang="fr-FR" dirty="0"/>
            <a:t>:</a:t>
          </a:r>
          <a:endParaRPr lang="en-US" dirty="0"/>
        </a:p>
      </dgm:t>
    </dgm:pt>
    <dgm:pt modelId="{7D5BA97E-200B-4CC8-9C79-3C25FA2E4595}" type="parTrans" cxnId="{FC79A665-2201-485E-909D-20441D686BC8}">
      <dgm:prSet/>
      <dgm:spPr/>
      <dgm:t>
        <a:bodyPr/>
        <a:lstStyle/>
        <a:p>
          <a:endParaRPr lang="en-US"/>
        </a:p>
      </dgm:t>
    </dgm:pt>
    <dgm:pt modelId="{CA5938E3-AC6E-4E9A-A040-AC812305E91C}" type="sibTrans" cxnId="{FC79A665-2201-485E-909D-20441D686BC8}">
      <dgm:prSet/>
      <dgm:spPr/>
      <dgm:t>
        <a:bodyPr/>
        <a:lstStyle/>
        <a:p>
          <a:endParaRPr lang="en-US"/>
        </a:p>
      </dgm:t>
    </dgm:pt>
    <dgm:pt modelId="{F7AA9E74-3277-934C-BD62-C0B3A4CA7A1B}">
      <dgm:prSet/>
      <dgm:spPr/>
      <dgm:t>
        <a:bodyPr/>
        <a:lstStyle/>
        <a:p>
          <a:pPr rtl="0"/>
          <a:endParaRPr lang="fr-FR" dirty="0"/>
        </a:p>
      </dgm:t>
    </dgm:pt>
    <dgm:pt modelId="{F2E2A503-0CD6-4B45-8971-81BB203F3DF6}" type="parTrans" cxnId="{501C9CCA-72B2-EE4F-A5EB-4AD6810EFAAB}">
      <dgm:prSet/>
      <dgm:spPr/>
      <dgm:t>
        <a:bodyPr/>
        <a:lstStyle/>
        <a:p>
          <a:endParaRPr lang="fr-FR"/>
        </a:p>
      </dgm:t>
    </dgm:pt>
    <dgm:pt modelId="{8FF78477-F2B0-F04C-BA00-F427E7F60624}" type="sibTrans" cxnId="{501C9CCA-72B2-EE4F-A5EB-4AD6810EFAAB}">
      <dgm:prSet/>
      <dgm:spPr/>
      <dgm:t>
        <a:bodyPr/>
        <a:lstStyle/>
        <a:p>
          <a:endParaRPr lang="fr-FR"/>
        </a:p>
      </dgm:t>
    </dgm:pt>
    <dgm:pt modelId="{99D78A29-2D9B-394C-9A4D-9F692C769655}">
      <dgm:prSet/>
      <dgm:spPr/>
      <dgm:t>
        <a:bodyPr/>
        <a:lstStyle/>
        <a:p>
          <a:pPr rtl="0"/>
          <a:endParaRPr lang="fr-FR"/>
        </a:p>
      </dgm:t>
    </dgm:pt>
    <dgm:pt modelId="{4F8C222E-365B-C246-8E47-EEF25DDFA9A5}" type="parTrans" cxnId="{44D85C6D-E97C-CC44-94EB-DA2B56152639}">
      <dgm:prSet/>
      <dgm:spPr/>
      <dgm:t>
        <a:bodyPr/>
        <a:lstStyle/>
        <a:p>
          <a:endParaRPr lang="fr-FR"/>
        </a:p>
      </dgm:t>
    </dgm:pt>
    <dgm:pt modelId="{FFE10206-BDED-144E-BF96-D4C436218A91}" type="sibTrans" cxnId="{44D85C6D-E97C-CC44-94EB-DA2B56152639}">
      <dgm:prSet/>
      <dgm:spPr/>
      <dgm:t>
        <a:bodyPr/>
        <a:lstStyle/>
        <a:p>
          <a:endParaRPr lang="fr-FR"/>
        </a:p>
      </dgm:t>
    </dgm:pt>
    <dgm:pt modelId="{74A13654-6BF2-3C4D-8F82-50C4528F4A78}">
      <dgm:prSet/>
      <dgm:spPr/>
      <dgm:t>
        <a:bodyPr/>
        <a:lstStyle/>
        <a:p>
          <a:pPr rtl="0"/>
          <a:endParaRPr lang="fr-FR"/>
        </a:p>
      </dgm:t>
    </dgm:pt>
    <dgm:pt modelId="{4501858B-8951-1246-92F2-5E3322B1B2AB}" type="parTrans" cxnId="{05969C6D-D901-1C41-89E6-E72C1DF96D8B}">
      <dgm:prSet/>
      <dgm:spPr/>
      <dgm:t>
        <a:bodyPr/>
        <a:lstStyle/>
        <a:p>
          <a:endParaRPr lang="fr-FR"/>
        </a:p>
      </dgm:t>
    </dgm:pt>
    <dgm:pt modelId="{7F99F271-292B-754B-A4FD-07C2B825F145}" type="sibTrans" cxnId="{05969C6D-D901-1C41-89E6-E72C1DF96D8B}">
      <dgm:prSet/>
      <dgm:spPr/>
      <dgm:t>
        <a:bodyPr/>
        <a:lstStyle/>
        <a:p>
          <a:endParaRPr lang="fr-FR"/>
        </a:p>
      </dgm:t>
    </dgm:pt>
    <dgm:pt modelId="{03371481-2835-614B-84E4-27453AF1DC26}" type="pres">
      <dgm:prSet presAssocID="{6F0149F5-41CA-4594-BE4E-24CD4E561754}" presName="linear" presStyleCnt="0">
        <dgm:presLayoutVars>
          <dgm:dir/>
          <dgm:animLvl val="lvl"/>
          <dgm:resizeHandles val="exact"/>
        </dgm:presLayoutVars>
      </dgm:prSet>
      <dgm:spPr/>
    </dgm:pt>
    <dgm:pt modelId="{A65E1D7F-19C6-E347-97F5-0F92FC5B3E0E}" type="pres">
      <dgm:prSet presAssocID="{279C10D3-8F85-4111-957B-16E70542C5F4}" presName="parentLin" presStyleCnt="0"/>
      <dgm:spPr/>
    </dgm:pt>
    <dgm:pt modelId="{AB69CCB2-3D4A-4440-A21F-FC0645310790}" type="pres">
      <dgm:prSet presAssocID="{279C10D3-8F85-4111-957B-16E70542C5F4}" presName="parentLeftMargin" presStyleLbl="node1" presStyleIdx="0" presStyleCnt="2"/>
      <dgm:spPr/>
    </dgm:pt>
    <dgm:pt modelId="{AD197950-6D2F-C64D-9F0C-637897E184C4}" type="pres">
      <dgm:prSet presAssocID="{279C10D3-8F85-4111-957B-16E70542C5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0892FA-9FBD-F748-AB9D-0776473D6EA4}" type="pres">
      <dgm:prSet presAssocID="{279C10D3-8F85-4111-957B-16E70542C5F4}" presName="negativeSpace" presStyleCnt="0"/>
      <dgm:spPr/>
    </dgm:pt>
    <dgm:pt modelId="{D8199E80-5C8A-8149-A1CA-4CBC15F2DDD3}" type="pres">
      <dgm:prSet presAssocID="{279C10D3-8F85-4111-957B-16E70542C5F4}" presName="childText" presStyleLbl="conFgAcc1" presStyleIdx="0" presStyleCnt="2">
        <dgm:presLayoutVars>
          <dgm:bulletEnabled val="1"/>
        </dgm:presLayoutVars>
      </dgm:prSet>
      <dgm:spPr/>
    </dgm:pt>
    <dgm:pt modelId="{3C9810B8-417A-C043-9348-15544FE347E2}" type="pres">
      <dgm:prSet presAssocID="{9C50B79E-CB1E-4275-8F55-A5BBD4417D1A}" presName="spaceBetweenRectangles" presStyleCnt="0"/>
      <dgm:spPr/>
    </dgm:pt>
    <dgm:pt modelId="{CD67A2A7-851C-F249-9DFC-B341FFC344EA}" type="pres">
      <dgm:prSet presAssocID="{05FA5D87-C7A0-4B69-98B7-26A50F705AB9}" presName="parentLin" presStyleCnt="0"/>
      <dgm:spPr/>
    </dgm:pt>
    <dgm:pt modelId="{08F96125-02A9-8E4D-B18E-553833C18DF4}" type="pres">
      <dgm:prSet presAssocID="{05FA5D87-C7A0-4B69-98B7-26A50F705AB9}" presName="parentLeftMargin" presStyleLbl="node1" presStyleIdx="0" presStyleCnt="2"/>
      <dgm:spPr/>
    </dgm:pt>
    <dgm:pt modelId="{3E53B051-4B61-2E44-8661-09F766FBEE9F}" type="pres">
      <dgm:prSet presAssocID="{05FA5D87-C7A0-4B69-98B7-26A50F705AB9}" presName="parentText" presStyleLbl="node1" presStyleIdx="1" presStyleCnt="2" custScaleX="113517">
        <dgm:presLayoutVars>
          <dgm:chMax val="0"/>
          <dgm:bulletEnabled val="1"/>
        </dgm:presLayoutVars>
      </dgm:prSet>
      <dgm:spPr/>
    </dgm:pt>
    <dgm:pt modelId="{47224C80-CCEE-4D40-A10F-A4741B399CCE}" type="pres">
      <dgm:prSet presAssocID="{05FA5D87-C7A0-4B69-98B7-26A50F705AB9}" presName="negativeSpace" presStyleCnt="0"/>
      <dgm:spPr/>
    </dgm:pt>
    <dgm:pt modelId="{5440A02C-24D3-AA4D-BD33-247930A06173}" type="pres">
      <dgm:prSet presAssocID="{05FA5D87-C7A0-4B69-98B7-26A50F705AB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8362E08-1C31-4949-B3C6-B5DBB0F48821}" type="presOf" srcId="{F7AA9E74-3277-934C-BD62-C0B3A4CA7A1B}" destId="{5440A02C-24D3-AA4D-BD33-247930A06173}" srcOrd="0" destOrd="2" presId="urn:microsoft.com/office/officeart/2005/8/layout/list1"/>
    <dgm:cxn modelId="{D4F09E0B-C067-E242-B77C-9C7554D10387}" type="presOf" srcId="{85966088-E860-4956-A30E-82FCA07C43AE}" destId="{D8199E80-5C8A-8149-A1CA-4CBC15F2DDD3}" srcOrd="0" destOrd="2" presId="urn:microsoft.com/office/officeart/2005/8/layout/list1"/>
    <dgm:cxn modelId="{A13B1D0E-FEAD-6447-9BAF-3A5D206AD486}" type="presOf" srcId="{C4E054C7-65EE-46DC-BC69-CEA2EB372C50}" destId="{D8199E80-5C8A-8149-A1CA-4CBC15F2DDD3}" srcOrd="0" destOrd="1" presId="urn:microsoft.com/office/officeart/2005/8/layout/list1"/>
    <dgm:cxn modelId="{CD2AA51B-1641-40E1-AC5D-6CD7916EAE58}" srcId="{279C10D3-8F85-4111-957B-16E70542C5F4}" destId="{C41DDD91-1982-4185-8716-96F10728905C}" srcOrd="3" destOrd="0" parTransId="{A8B24C47-6C41-4E9F-869F-8CAC884E8EA6}" sibTransId="{5868509B-E679-4110-AA7F-7A64DDA70F59}"/>
    <dgm:cxn modelId="{D9F6F533-492E-41CE-80FB-648D3CD7EB74}" srcId="{279C10D3-8F85-4111-957B-16E70542C5F4}" destId="{F768BF94-5FA7-40F8-AE19-A741165208E1}" srcOrd="0" destOrd="0" parTransId="{F299F8CD-0B84-40DB-85A6-CD7A4D7EC495}" sibTransId="{1C03D853-AACC-471F-AEF1-920D514866F1}"/>
    <dgm:cxn modelId="{988E3043-D313-3C4B-8C6E-98DFCB0AC38A}" type="presOf" srcId="{279C10D3-8F85-4111-957B-16E70542C5F4}" destId="{AD197950-6D2F-C64D-9F0C-637897E184C4}" srcOrd="1" destOrd="0" presId="urn:microsoft.com/office/officeart/2005/8/layout/list1"/>
    <dgm:cxn modelId="{1736B14B-4F94-3E42-8FBF-97BFDA97ACB3}" type="presOf" srcId="{74A13654-6BF2-3C4D-8F82-50C4528F4A78}" destId="{5440A02C-24D3-AA4D-BD33-247930A06173}" srcOrd="0" destOrd="1" presId="urn:microsoft.com/office/officeart/2005/8/layout/list1"/>
    <dgm:cxn modelId="{B87ACF4F-AB0C-414A-A594-653A0FDECAAC}" srcId="{279C10D3-8F85-4111-957B-16E70542C5F4}" destId="{C4E054C7-65EE-46DC-BC69-CEA2EB372C50}" srcOrd="1" destOrd="0" parTransId="{821B5377-D797-4180-A4CE-A8CE77B52D8E}" sibTransId="{002D48D7-B001-4FB2-BDDD-FBA2083A4BC3}"/>
    <dgm:cxn modelId="{FC79A665-2201-485E-909D-20441D686BC8}" srcId="{6F0149F5-41CA-4594-BE4E-24CD4E561754}" destId="{05FA5D87-C7A0-4B69-98B7-26A50F705AB9}" srcOrd="1" destOrd="0" parTransId="{7D5BA97E-200B-4CC8-9C79-3C25FA2E4595}" sibTransId="{CA5938E3-AC6E-4E9A-A040-AC812305E91C}"/>
    <dgm:cxn modelId="{44D85C6D-E97C-CC44-94EB-DA2B56152639}" srcId="{05FA5D87-C7A0-4B69-98B7-26A50F705AB9}" destId="{99D78A29-2D9B-394C-9A4D-9F692C769655}" srcOrd="0" destOrd="0" parTransId="{4F8C222E-365B-C246-8E47-EEF25DDFA9A5}" sibTransId="{FFE10206-BDED-144E-BF96-D4C436218A91}"/>
    <dgm:cxn modelId="{05969C6D-D901-1C41-89E6-E72C1DF96D8B}" srcId="{05FA5D87-C7A0-4B69-98B7-26A50F705AB9}" destId="{74A13654-6BF2-3C4D-8F82-50C4528F4A78}" srcOrd="1" destOrd="0" parTransId="{4501858B-8951-1246-92F2-5E3322B1B2AB}" sibTransId="{7F99F271-292B-754B-A4FD-07C2B825F145}"/>
    <dgm:cxn modelId="{6175EB78-48CA-A845-8401-11232A94D355}" type="presOf" srcId="{05FA5D87-C7A0-4B69-98B7-26A50F705AB9}" destId="{3E53B051-4B61-2E44-8661-09F766FBEE9F}" srcOrd="1" destOrd="0" presId="urn:microsoft.com/office/officeart/2005/8/layout/list1"/>
    <dgm:cxn modelId="{C9B9008E-E2D8-4AE1-A952-32344D3F5F79}" srcId="{279C10D3-8F85-4111-957B-16E70542C5F4}" destId="{85966088-E860-4956-A30E-82FCA07C43AE}" srcOrd="2" destOrd="0" parTransId="{2D1A94C9-67B7-4D20-9B78-943C533D7218}" sibTransId="{CDA79C22-5ECB-4DAC-95A6-08F78EA3CA00}"/>
    <dgm:cxn modelId="{E5F76892-989E-2447-9AE9-702BCB60AD1F}" type="presOf" srcId="{6F0149F5-41CA-4594-BE4E-24CD4E561754}" destId="{03371481-2835-614B-84E4-27453AF1DC26}" srcOrd="0" destOrd="0" presId="urn:microsoft.com/office/officeart/2005/8/layout/list1"/>
    <dgm:cxn modelId="{ED63E597-5D66-2B40-9464-1491DCCA237D}" type="presOf" srcId="{C41DDD91-1982-4185-8716-96F10728905C}" destId="{D8199E80-5C8A-8149-A1CA-4CBC15F2DDD3}" srcOrd="0" destOrd="3" presId="urn:microsoft.com/office/officeart/2005/8/layout/list1"/>
    <dgm:cxn modelId="{5A13E5A8-2F5D-DB43-ABCC-175B67F23C39}" type="presOf" srcId="{279C10D3-8F85-4111-957B-16E70542C5F4}" destId="{AB69CCB2-3D4A-4440-A21F-FC0645310790}" srcOrd="0" destOrd="0" presId="urn:microsoft.com/office/officeart/2005/8/layout/list1"/>
    <dgm:cxn modelId="{8B8B8BAB-B411-1C4F-B72A-A8493EE36C50}" type="presOf" srcId="{99D78A29-2D9B-394C-9A4D-9F692C769655}" destId="{5440A02C-24D3-AA4D-BD33-247930A06173}" srcOrd="0" destOrd="0" presId="urn:microsoft.com/office/officeart/2005/8/layout/list1"/>
    <dgm:cxn modelId="{D7A782B5-64D3-7248-82F1-05A1B95E5E4F}" type="presOf" srcId="{05FA5D87-C7A0-4B69-98B7-26A50F705AB9}" destId="{08F96125-02A9-8E4D-B18E-553833C18DF4}" srcOrd="0" destOrd="0" presId="urn:microsoft.com/office/officeart/2005/8/layout/list1"/>
    <dgm:cxn modelId="{77F0B6C6-3D88-F04A-9EE6-FC662809CB13}" type="presOf" srcId="{F768BF94-5FA7-40F8-AE19-A741165208E1}" destId="{D8199E80-5C8A-8149-A1CA-4CBC15F2DDD3}" srcOrd="0" destOrd="0" presId="urn:microsoft.com/office/officeart/2005/8/layout/list1"/>
    <dgm:cxn modelId="{501C9CCA-72B2-EE4F-A5EB-4AD6810EFAAB}" srcId="{05FA5D87-C7A0-4B69-98B7-26A50F705AB9}" destId="{F7AA9E74-3277-934C-BD62-C0B3A4CA7A1B}" srcOrd="2" destOrd="0" parTransId="{F2E2A503-0CD6-4B45-8971-81BB203F3DF6}" sibTransId="{8FF78477-F2B0-F04C-BA00-F427E7F60624}"/>
    <dgm:cxn modelId="{EE2770EE-A770-4918-A18B-1A2A5A8D85F9}" srcId="{6F0149F5-41CA-4594-BE4E-24CD4E561754}" destId="{279C10D3-8F85-4111-957B-16E70542C5F4}" srcOrd="0" destOrd="0" parTransId="{66734E0A-EAAC-41E6-BF45-86E490D7C049}" sibTransId="{9C50B79E-CB1E-4275-8F55-A5BBD4417D1A}"/>
    <dgm:cxn modelId="{5D8C8AF8-029B-C74B-86D0-1EF64EB476B8}" type="presParOf" srcId="{03371481-2835-614B-84E4-27453AF1DC26}" destId="{A65E1D7F-19C6-E347-97F5-0F92FC5B3E0E}" srcOrd="0" destOrd="0" presId="urn:microsoft.com/office/officeart/2005/8/layout/list1"/>
    <dgm:cxn modelId="{B219FE31-9ADE-8749-B26C-872F5905EEA5}" type="presParOf" srcId="{A65E1D7F-19C6-E347-97F5-0F92FC5B3E0E}" destId="{AB69CCB2-3D4A-4440-A21F-FC0645310790}" srcOrd="0" destOrd="0" presId="urn:microsoft.com/office/officeart/2005/8/layout/list1"/>
    <dgm:cxn modelId="{09D34B57-974B-734F-BBEA-F2089356ADD7}" type="presParOf" srcId="{A65E1D7F-19C6-E347-97F5-0F92FC5B3E0E}" destId="{AD197950-6D2F-C64D-9F0C-637897E184C4}" srcOrd="1" destOrd="0" presId="urn:microsoft.com/office/officeart/2005/8/layout/list1"/>
    <dgm:cxn modelId="{9762113C-9C89-FB48-BF48-81CB1FD01E5D}" type="presParOf" srcId="{03371481-2835-614B-84E4-27453AF1DC26}" destId="{7B0892FA-9FBD-F748-AB9D-0776473D6EA4}" srcOrd="1" destOrd="0" presId="urn:microsoft.com/office/officeart/2005/8/layout/list1"/>
    <dgm:cxn modelId="{11348913-5289-6C49-B698-A9601654666A}" type="presParOf" srcId="{03371481-2835-614B-84E4-27453AF1DC26}" destId="{D8199E80-5C8A-8149-A1CA-4CBC15F2DDD3}" srcOrd="2" destOrd="0" presId="urn:microsoft.com/office/officeart/2005/8/layout/list1"/>
    <dgm:cxn modelId="{89D1172A-1CE5-7946-B8AE-10EA4D458993}" type="presParOf" srcId="{03371481-2835-614B-84E4-27453AF1DC26}" destId="{3C9810B8-417A-C043-9348-15544FE347E2}" srcOrd="3" destOrd="0" presId="urn:microsoft.com/office/officeart/2005/8/layout/list1"/>
    <dgm:cxn modelId="{15D0964B-7203-9149-B988-E42425464C21}" type="presParOf" srcId="{03371481-2835-614B-84E4-27453AF1DC26}" destId="{CD67A2A7-851C-F249-9DFC-B341FFC344EA}" srcOrd="4" destOrd="0" presId="urn:microsoft.com/office/officeart/2005/8/layout/list1"/>
    <dgm:cxn modelId="{CE3384E8-2B85-3547-BA12-2AFBF6041CD5}" type="presParOf" srcId="{CD67A2A7-851C-F249-9DFC-B341FFC344EA}" destId="{08F96125-02A9-8E4D-B18E-553833C18DF4}" srcOrd="0" destOrd="0" presId="urn:microsoft.com/office/officeart/2005/8/layout/list1"/>
    <dgm:cxn modelId="{4C90D16E-652B-D247-B590-C45B359D5425}" type="presParOf" srcId="{CD67A2A7-851C-F249-9DFC-B341FFC344EA}" destId="{3E53B051-4B61-2E44-8661-09F766FBEE9F}" srcOrd="1" destOrd="0" presId="urn:microsoft.com/office/officeart/2005/8/layout/list1"/>
    <dgm:cxn modelId="{192080A9-1AA7-8E45-9E41-A88756FD6833}" type="presParOf" srcId="{03371481-2835-614B-84E4-27453AF1DC26}" destId="{47224C80-CCEE-4D40-A10F-A4741B399CCE}" srcOrd="5" destOrd="0" presId="urn:microsoft.com/office/officeart/2005/8/layout/list1"/>
    <dgm:cxn modelId="{CEDD5306-A4C9-0641-BC67-B9EE5D618E07}" type="presParOf" srcId="{03371481-2835-614B-84E4-27453AF1DC26}" destId="{5440A02C-24D3-AA4D-BD33-247930A061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B483B-DCE6-47CC-AF88-F117D3F91CE4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A24E28-5155-4876-A453-E99063A4B4BD}">
      <dgm:prSet/>
      <dgm:spPr/>
      <dgm:t>
        <a:bodyPr/>
        <a:lstStyle/>
        <a:p>
          <a:pPr>
            <a:defRPr b="1"/>
          </a:pPr>
          <a:r>
            <a:rPr lang="en-US"/>
            <a:t>15:10</a:t>
          </a:r>
        </a:p>
      </dgm:t>
    </dgm:pt>
    <dgm:pt modelId="{CC17845B-2D7E-4D1B-8FCD-B3A4D754933D}" type="parTrans" cxnId="{432E5D11-6873-4189-9CAF-D1A556D44FF7}">
      <dgm:prSet/>
      <dgm:spPr/>
      <dgm:t>
        <a:bodyPr/>
        <a:lstStyle/>
        <a:p>
          <a:endParaRPr lang="en-US"/>
        </a:p>
      </dgm:t>
    </dgm:pt>
    <dgm:pt modelId="{816F487E-EAF1-4544-A7A9-1187EC6D3B1B}" type="sibTrans" cxnId="{432E5D11-6873-4189-9CAF-D1A556D44FF7}">
      <dgm:prSet/>
      <dgm:spPr/>
      <dgm:t>
        <a:bodyPr/>
        <a:lstStyle/>
        <a:p>
          <a:endParaRPr lang="en-US"/>
        </a:p>
      </dgm:t>
    </dgm:pt>
    <dgm:pt modelId="{EBA631D9-857D-4270-A856-B0433A0301CF}">
      <dgm:prSet custT="1"/>
      <dgm:spPr/>
      <dgm:t>
        <a:bodyPr/>
        <a:lstStyle/>
        <a:p>
          <a:r>
            <a:rPr lang="en-US" sz="1600" dirty="0"/>
            <a:t>Review together the list of key elements (missing aspects?)</a:t>
          </a:r>
        </a:p>
      </dgm:t>
    </dgm:pt>
    <dgm:pt modelId="{3615F35C-F275-45DB-B380-BACEAF8C0FA6}" type="parTrans" cxnId="{DC68BE53-04D9-436C-A22C-3A1E215DF0DA}">
      <dgm:prSet/>
      <dgm:spPr/>
      <dgm:t>
        <a:bodyPr/>
        <a:lstStyle/>
        <a:p>
          <a:endParaRPr lang="en-US"/>
        </a:p>
      </dgm:t>
    </dgm:pt>
    <dgm:pt modelId="{2094A85A-DDA3-4964-AF4A-8F27A57FB064}" type="sibTrans" cxnId="{DC68BE53-04D9-436C-A22C-3A1E215DF0DA}">
      <dgm:prSet/>
      <dgm:spPr/>
      <dgm:t>
        <a:bodyPr/>
        <a:lstStyle/>
        <a:p>
          <a:endParaRPr lang="en-US"/>
        </a:p>
      </dgm:t>
    </dgm:pt>
    <dgm:pt modelId="{91FEDC37-8C0B-4028-9E6D-EE81C65E9E64}">
      <dgm:prSet/>
      <dgm:spPr/>
      <dgm:t>
        <a:bodyPr/>
        <a:lstStyle/>
        <a:p>
          <a:pPr>
            <a:defRPr b="1"/>
          </a:pPr>
          <a:r>
            <a:rPr lang="en-US"/>
            <a:t>15:30</a:t>
          </a:r>
        </a:p>
      </dgm:t>
    </dgm:pt>
    <dgm:pt modelId="{2F33C08D-81CA-44C5-B54B-9FAFB587E16B}" type="parTrans" cxnId="{D54D7E7F-4F55-42AE-A1CA-9071DA191F1F}">
      <dgm:prSet/>
      <dgm:spPr/>
      <dgm:t>
        <a:bodyPr/>
        <a:lstStyle/>
        <a:p>
          <a:endParaRPr lang="en-US"/>
        </a:p>
      </dgm:t>
    </dgm:pt>
    <dgm:pt modelId="{925E4FC8-9B59-46DC-82F3-109FA8D08569}" type="sibTrans" cxnId="{D54D7E7F-4F55-42AE-A1CA-9071DA191F1F}">
      <dgm:prSet/>
      <dgm:spPr/>
      <dgm:t>
        <a:bodyPr/>
        <a:lstStyle/>
        <a:p>
          <a:endParaRPr lang="en-US"/>
        </a:p>
      </dgm:t>
    </dgm:pt>
    <dgm:pt modelId="{0F16491D-B458-43B4-A660-53755A08FE2B}">
      <dgm:prSet custT="1"/>
      <dgm:spPr/>
      <dgm:t>
        <a:bodyPr/>
        <a:lstStyle/>
        <a:p>
          <a:r>
            <a:rPr lang="en-US" sz="1600" dirty="0"/>
            <a:t>Split in 3 sub-groups: Exchange of experiences</a:t>
          </a:r>
        </a:p>
        <a:p>
          <a:br>
            <a:rPr lang="en-US" sz="1600" dirty="0"/>
          </a:br>
          <a:r>
            <a:rPr lang="en-US" sz="1600" dirty="0"/>
            <a:t>Keep it Short &amp; Simple, &amp; Relevant</a:t>
          </a:r>
        </a:p>
        <a:p>
          <a:br>
            <a:rPr lang="en-US" sz="1600" dirty="0"/>
          </a:br>
          <a:r>
            <a:rPr lang="en-US" sz="1600" dirty="0"/>
            <a:t>Output: a ready to present poster for the plenary</a:t>
          </a:r>
        </a:p>
      </dgm:t>
    </dgm:pt>
    <dgm:pt modelId="{69C6122C-92FD-48CA-8495-88B915C55663}" type="parTrans" cxnId="{D5FC7A94-F97D-4091-A6B5-15AE7A18519D}">
      <dgm:prSet/>
      <dgm:spPr/>
      <dgm:t>
        <a:bodyPr/>
        <a:lstStyle/>
        <a:p>
          <a:endParaRPr lang="en-US"/>
        </a:p>
      </dgm:t>
    </dgm:pt>
    <dgm:pt modelId="{33CD3907-872D-4769-8424-779EDB2A7384}" type="sibTrans" cxnId="{D5FC7A94-F97D-4091-A6B5-15AE7A18519D}">
      <dgm:prSet/>
      <dgm:spPr/>
      <dgm:t>
        <a:bodyPr/>
        <a:lstStyle/>
        <a:p>
          <a:endParaRPr lang="en-US"/>
        </a:p>
      </dgm:t>
    </dgm:pt>
    <dgm:pt modelId="{D50D40F9-BD4D-476D-92C0-582AD4D3805D}">
      <dgm:prSet/>
      <dgm:spPr/>
      <dgm:t>
        <a:bodyPr/>
        <a:lstStyle/>
        <a:p>
          <a:pPr>
            <a:defRPr b="1"/>
          </a:pPr>
          <a:r>
            <a:rPr lang="en-US" dirty="0"/>
            <a:t>16:00 PM</a:t>
          </a:r>
        </a:p>
      </dgm:t>
    </dgm:pt>
    <dgm:pt modelId="{6F715051-8E31-4CCE-86DB-D6C43BEA6C5C}" type="parTrans" cxnId="{B6CBF725-9BFE-441B-940E-EC9D9B0E844F}">
      <dgm:prSet/>
      <dgm:spPr/>
      <dgm:t>
        <a:bodyPr/>
        <a:lstStyle/>
        <a:p>
          <a:endParaRPr lang="en-US"/>
        </a:p>
      </dgm:t>
    </dgm:pt>
    <dgm:pt modelId="{321F6838-CA92-4592-A662-C4CC17693E6B}" type="sibTrans" cxnId="{B6CBF725-9BFE-441B-940E-EC9D9B0E844F}">
      <dgm:prSet/>
      <dgm:spPr/>
      <dgm:t>
        <a:bodyPr/>
        <a:lstStyle/>
        <a:p>
          <a:endParaRPr lang="en-US"/>
        </a:p>
      </dgm:t>
    </dgm:pt>
    <dgm:pt modelId="{3777CB65-EFA6-47E7-BA70-884A0170FC57}">
      <dgm:prSet custT="1"/>
      <dgm:spPr/>
      <dgm:t>
        <a:bodyPr/>
        <a:lstStyle/>
        <a:p>
          <a:r>
            <a:rPr lang="en-US" sz="1600" dirty="0"/>
            <a:t>Reconvene + Last check within the break-out group</a:t>
          </a:r>
        </a:p>
      </dgm:t>
    </dgm:pt>
    <dgm:pt modelId="{58976CDD-5DE1-456A-8EBB-0A89931055E9}" type="parTrans" cxnId="{38C3DD48-9744-45DB-B9BE-BEA126110178}">
      <dgm:prSet/>
      <dgm:spPr/>
      <dgm:t>
        <a:bodyPr/>
        <a:lstStyle/>
        <a:p>
          <a:endParaRPr lang="en-US"/>
        </a:p>
      </dgm:t>
    </dgm:pt>
    <dgm:pt modelId="{FEF8055D-C47C-4E81-B74C-74220AD852D6}" type="sibTrans" cxnId="{38C3DD48-9744-45DB-B9BE-BEA126110178}">
      <dgm:prSet/>
      <dgm:spPr/>
      <dgm:t>
        <a:bodyPr/>
        <a:lstStyle/>
        <a:p>
          <a:endParaRPr lang="en-US"/>
        </a:p>
      </dgm:t>
    </dgm:pt>
    <dgm:pt modelId="{CF3BF029-81D8-4066-95CA-372E23A3F8F0}">
      <dgm:prSet/>
      <dgm:spPr/>
      <dgm:t>
        <a:bodyPr/>
        <a:lstStyle/>
        <a:p>
          <a:pPr>
            <a:defRPr b="1"/>
          </a:pPr>
          <a:r>
            <a:rPr lang="en-US"/>
            <a:t>16:35</a:t>
          </a:r>
        </a:p>
      </dgm:t>
    </dgm:pt>
    <dgm:pt modelId="{47921181-631E-4A2C-BE0E-EED179AC77BB}" type="parTrans" cxnId="{FEA1CAA8-7E46-467D-B70F-F47A64639EEE}">
      <dgm:prSet/>
      <dgm:spPr/>
      <dgm:t>
        <a:bodyPr/>
        <a:lstStyle/>
        <a:p>
          <a:endParaRPr lang="en-US"/>
        </a:p>
      </dgm:t>
    </dgm:pt>
    <dgm:pt modelId="{1CBEA77D-8F80-42B3-9394-892D2D0EDA98}" type="sibTrans" cxnId="{FEA1CAA8-7E46-467D-B70F-F47A64639EEE}">
      <dgm:prSet/>
      <dgm:spPr/>
      <dgm:t>
        <a:bodyPr/>
        <a:lstStyle/>
        <a:p>
          <a:endParaRPr lang="en-US"/>
        </a:p>
      </dgm:t>
    </dgm:pt>
    <dgm:pt modelId="{B68D2EB6-C76C-46F8-BB0F-4C81A8394F57}">
      <dgm:prSet custT="1"/>
      <dgm:spPr/>
      <dgm:t>
        <a:bodyPr/>
        <a:lstStyle/>
        <a:p>
          <a:r>
            <a:rPr lang="en-US" sz="1800" dirty="0"/>
            <a:t>Coffee break</a:t>
          </a:r>
        </a:p>
      </dgm:t>
    </dgm:pt>
    <dgm:pt modelId="{BAA79C79-E1D1-4349-A09B-3156E2713DBD}" type="parTrans" cxnId="{B38CE7E5-1A69-440E-9841-F40952C125FF}">
      <dgm:prSet/>
      <dgm:spPr/>
      <dgm:t>
        <a:bodyPr/>
        <a:lstStyle/>
        <a:p>
          <a:endParaRPr lang="en-US"/>
        </a:p>
      </dgm:t>
    </dgm:pt>
    <dgm:pt modelId="{532B1478-10C0-4DDB-B0E2-A990C635B25A}" type="sibTrans" cxnId="{B38CE7E5-1A69-440E-9841-F40952C125FF}">
      <dgm:prSet/>
      <dgm:spPr/>
      <dgm:t>
        <a:bodyPr/>
        <a:lstStyle/>
        <a:p>
          <a:endParaRPr lang="en-US"/>
        </a:p>
      </dgm:t>
    </dgm:pt>
    <dgm:pt modelId="{724E7906-C0BF-4DDF-AA28-479671232F43}">
      <dgm:prSet/>
      <dgm:spPr/>
      <dgm:t>
        <a:bodyPr/>
        <a:lstStyle/>
        <a:p>
          <a:pPr>
            <a:defRPr b="1"/>
          </a:pPr>
          <a:r>
            <a:rPr lang="en-US"/>
            <a:t>17:05</a:t>
          </a:r>
        </a:p>
      </dgm:t>
    </dgm:pt>
    <dgm:pt modelId="{8FE0CCFA-775A-4D95-8F1D-C5CAA8012DA6}" type="parTrans" cxnId="{CC2B2918-E28A-4A21-83FA-53F63037B079}">
      <dgm:prSet/>
      <dgm:spPr/>
      <dgm:t>
        <a:bodyPr/>
        <a:lstStyle/>
        <a:p>
          <a:endParaRPr lang="en-US"/>
        </a:p>
      </dgm:t>
    </dgm:pt>
    <dgm:pt modelId="{E57A8A7A-A521-4F21-8E7A-8F6CBE5A6D9C}" type="sibTrans" cxnId="{CC2B2918-E28A-4A21-83FA-53F63037B079}">
      <dgm:prSet/>
      <dgm:spPr/>
      <dgm:t>
        <a:bodyPr/>
        <a:lstStyle/>
        <a:p>
          <a:endParaRPr lang="en-US"/>
        </a:p>
      </dgm:t>
    </dgm:pt>
    <dgm:pt modelId="{AE3D11FA-181E-4C7F-B87D-B900B28E5F00}">
      <dgm:prSet custT="1"/>
      <dgm:spPr/>
      <dgm:t>
        <a:bodyPr/>
        <a:lstStyle/>
        <a:p>
          <a:r>
            <a:rPr lang="en-US" sz="1600" dirty="0"/>
            <a:t>Presentation in the plenary session (3 x 5 min) + Q&amp;A</a:t>
          </a:r>
        </a:p>
      </dgm:t>
    </dgm:pt>
    <dgm:pt modelId="{991EE8DE-EF96-4B94-9182-73D719E88E83}" type="parTrans" cxnId="{D7743F89-18A0-4555-B84E-241B7DD75085}">
      <dgm:prSet/>
      <dgm:spPr/>
      <dgm:t>
        <a:bodyPr/>
        <a:lstStyle/>
        <a:p>
          <a:endParaRPr lang="en-US"/>
        </a:p>
      </dgm:t>
    </dgm:pt>
    <dgm:pt modelId="{1000D6D7-C1CB-48E3-AFAF-FA81A297B0E8}" type="sibTrans" cxnId="{D7743F89-18A0-4555-B84E-241B7DD75085}">
      <dgm:prSet/>
      <dgm:spPr/>
      <dgm:t>
        <a:bodyPr/>
        <a:lstStyle/>
        <a:p>
          <a:endParaRPr lang="en-US"/>
        </a:p>
      </dgm:t>
    </dgm:pt>
    <dgm:pt modelId="{300F193A-8F18-4646-BA4B-076938539686}" type="pres">
      <dgm:prSet presAssocID="{969B483B-DCE6-47CC-AF88-F117D3F91CE4}" presName="root" presStyleCnt="0">
        <dgm:presLayoutVars>
          <dgm:chMax/>
          <dgm:chPref/>
          <dgm:animLvl val="lvl"/>
        </dgm:presLayoutVars>
      </dgm:prSet>
      <dgm:spPr/>
    </dgm:pt>
    <dgm:pt modelId="{7FB30766-5DB9-634E-B78A-E3D931ABB77A}" type="pres">
      <dgm:prSet presAssocID="{969B483B-DCE6-47CC-AF88-F117D3F91CE4}" presName="divider" presStyleLbl="fgAcc1" presStyleIdx="0" presStyleCnt="1"/>
      <dgm:spPr/>
    </dgm:pt>
    <dgm:pt modelId="{CF256E05-1448-754C-AFDF-2CB77B2A6CC8}" type="pres">
      <dgm:prSet presAssocID="{969B483B-DCE6-47CC-AF88-F117D3F91CE4}" presName="nodes" presStyleCnt="0">
        <dgm:presLayoutVars>
          <dgm:chMax/>
          <dgm:chPref/>
          <dgm:animLvl val="lvl"/>
        </dgm:presLayoutVars>
      </dgm:prSet>
      <dgm:spPr/>
    </dgm:pt>
    <dgm:pt modelId="{5C171ADA-344E-7E40-8852-BFC68512468F}" type="pres">
      <dgm:prSet presAssocID="{70A24E28-5155-4876-A453-E99063A4B4BD}" presName="composite" presStyleCnt="0"/>
      <dgm:spPr/>
    </dgm:pt>
    <dgm:pt modelId="{B8A2EB66-D2CD-6448-8999-814FA18EF64C}" type="pres">
      <dgm:prSet presAssocID="{70A24E28-5155-4876-A453-E99063A4B4BD}" presName="L1TextContainer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14335E34-37FE-2847-8DEE-5485A233EB48}" type="pres">
      <dgm:prSet presAssocID="{70A24E28-5155-4876-A453-E99063A4B4BD}" presName="L2TextContainerWrapper" presStyleCnt="0">
        <dgm:presLayoutVars>
          <dgm:bulletEnabled val="1"/>
        </dgm:presLayoutVars>
      </dgm:prSet>
      <dgm:spPr/>
    </dgm:pt>
    <dgm:pt modelId="{9C9028B9-4B76-FA4D-BCEE-C927E3E592E6}" type="pres">
      <dgm:prSet presAssocID="{70A24E28-5155-4876-A453-E99063A4B4BD}" presName="L2TextContainer" presStyleLbl="bgAccFollowNode1" presStyleIdx="0" presStyleCnt="5"/>
      <dgm:spPr/>
    </dgm:pt>
    <dgm:pt modelId="{C65346F7-6912-9D46-8D5A-5C9538B9CF99}" type="pres">
      <dgm:prSet presAssocID="{70A24E28-5155-4876-A453-E99063A4B4BD}" presName="FlexibleEmptyPlaceHolder" presStyleCnt="0"/>
      <dgm:spPr/>
    </dgm:pt>
    <dgm:pt modelId="{02BE03E4-5BC5-0F44-ABCC-5E310247255D}" type="pres">
      <dgm:prSet presAssocID="{70A24E28-5155-4876-A453-E99063A4B4BD}" presName="ConnectLine" presStyleLbl="sibTrans1D1" presStyleIdx="0" presStyleCnt="5"/>
      <dgm:spPr/>
    </dgm:pt>
    <dgm:pt modelId="{26569A94-42A3-D745-B36E-46602440877D}" type="pres">
      <dgm:prSet presAssocID="{70A24E28-5155-4876-A453-E99063A4B4BD}" presName="ConnectorPoint" presStyleLbl="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74A12F8-579A-E74C-9E3C-4235DE2C9659}" type="pres">
      <dgm:prSet presAssocID="{70A24E28-5155-4876-A453-E99063A4B4BD}" presName="EmptyPlaceHolder" presStyleCnt="0"/>
      <dgm:spPr/>
    </dgm:pt>
    <dgm:pt modelId="{0BB8AEEE-E371-BC4D-A719-3EF7706FB0A5}" type="pres">
      <dgm:prSet presAssocID="{816F487E-EAF1-4544-A7A9-1187EC6D3B1B}" presName="spaceBetweenRectangles" presStyleCnt="0"/>
      <dgm:spPr/>
    </dgm:pt>
    <dgm:pt modelId="{ED4D1945-F669-8E4F-AC9B-B5CACCEA3259}" type="pres">
      <dgm:prSet presAssocID="{91FEDC37-8C0B-4028-9E6D-EE81C65E9E64}" presName="composite" presStyleCnt="0"/>
      <dgm:spPr/>
    </dgm:pt>
    <dgm:pt modelId="{DCF3B580-FA01-F445-8C0B-FFE52BCD5BB8}" type="pres">
      <dgm:prSet presAssocID="{91FEDC37-8C0B-4028-9E6D-EE81C65E9E64}" presName="L1TextContainer" presStyleLbl="alignNode1" presStyleIdx="1" presStyleCnt="5" custScaleX="124899">
        <dgm:presLayoutVars>
          <dgm:chMax val="1"/>
          <dgm:chPref val="1"/>
          <dgm:bulletEnabled val="1"/>
        </dgm:presLayoutVars>
      </dgm:prSet>
      <dgm:spPr/>
    </dgm:pt>
    <dgm:pt modelId="{7D73ACDF-7406-834E-83E0-0A011F5DC5CB}" type="pres">
      <dgm:prSet presAssocID="{91FEDC37-8C0B-4028-9E6D-EE81C65E9E64}" presName="L2TextContainerWrapper" presStyleCnt="0">
        <dgm:presLayoutVars>
          <dgm:bulletEnabled val="1"/>
        </dgm:presLayoutVars>
      </dgm:prSet>
      <dgm:spPr/>
    </dgm:pt>
    <dgm:pt modelId="{2FFB3BED-5ED6-3849-AC59-89DE5F19EBBD}" type="pres">
      <dgm:prSet presAssocID="{91FEDC37-8C0B-4028-9E6D-EE81C65E9E64}" presName="L2TextContainer" presStyleLbl="bgAccFollowNode1" presStyleIdx="1" presStyleCnt="5" custScaleX="125010"/>
      <dgm:spPr/>
    </dgm:pt>
    <dgm:pt modelId="{3658F22A-DE7D-5043-BA62-3E8F74E51342}" type="pres">
      <dgm:prSet presAssocID="{91FEDC37-8C0B-4028-9E6D-EE81C65E9E64}" presName="FlexibleEmptyPlaceHolder" presStyleCnt="0"/>
      <dgm:spPr/>
    </dgm:pt>
    <dgm:pt modelId="{21A0DF23-B7F7-ED4D-89F6-A8D184AF5673}" type="pres">
      <dgm:prSet presAssocID="{91FEDC37-8C0B-4028-9E6D-EE81C65E9E64}" presName="ConnectLine" presStyleLbl="sibTrans1D1" presStyleIdx="1" presStyleCnt="5"/>
      <dgm:spPr/>
    </dgm:pt>
    <dgm:pt modelId="{94C35BF6-C6F7-9545-B39F-C97486138FE5}" type="pres">
      <dgm:prSet presAssocID="{91FEDC37-8C0B-4028-9E6D-EE81C65E9E64}" presName="ConnectorPoint" presStyleLbl="node1" presStyleIdx="1" presStyleCnt="5"/>
      <dgm:spPr>
        <a:solidFill>
          <a:schemeClr val="accent2">
            <a:hueOff val="-1093548"/>
            <a:satOff val="-2105"/>
            <a:lumOff val="14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66B872A-A790-AE4C-897C-8F50C2F458E9}" type="pres">
      <dgm:prSet presAssocID="{91FEDC37-8C0B-4028-9E6D-EE81C65E9E64}" presName="EmptyPlaceHolder" presStyleCnt="0"/>
      <dgm:spPr/>
    </dgm:pt>
    <dgm:pt modelId="{FCC518A2-C9A2-564B-8B61-3B3C022F7C17}" type="pres">
      <dgm:prSet presAssocID="{925E4FC8-9B59-46DC-82F3-109FA8D08569}" presName="spaceBetweenRectangles" presStyleCnt="0"/>
      <dgm:spPr/>
    </dgm:pt>
    <dgm:pt modelId="{ECEA3ECF-F74D-EE4C-8EBC-7755A729C957}" type="pres">
      <dgm:prSet presAssocID="{D50D40F9-BD4D-476D-92C0-582AD4D3805D}" presName="composite" presStyleCnt="0"/>
      <dgm:spPr/>
    </dgm:pt>
    <dgm:pt modelId="{DDB33521-7EBA-E84A-A383-0A9BC5767216}" type="pres">
      <dgm:prSet presAssocID="{D50D40F9-BD4D-476D-92C0-582AD4D3805D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F72C8D67-C932-6A43-94BA-15E086FF55DF}" type="pres">
      <dgm:prSet presAssocID="{D50D40F9-BD4D-476D-92C0-582AD4D3805D}" presName="L2TextContainerWrapper" presStyleCnt="0">
        <dgm:presLayoutVars>
          <dgm:bulletEnabled val="1"/>
        </dgm:presLayoutVars>
      </dgm:prSet>
      <dgm:spPr/>
    </dgm:pt>
    <dgm:pt modelId="{C75E20FB-47C8-3A4C-B7A7-81384563860A}" type="pres">
      <dgm:prSet presAssocID="{D50D40F9-BD4D-476D-92C0-582AD4D3805D}" presName="L2TextContainer" presStyleLbl="bgAccFollowNode1" presStyleIdx="2" presStyleCnt="5"/>
      <dgm:spPr/>
    </dgm:pt>
    <dgm:pt modelId="{2ECC91DB-0CB4-9342-B58C-966A5F98F77C}" type="pres">
      <dgm:prSet presAssocID="{D50D40F9-BD4D-476D-92C0-582AD4D3805D}" presName="FlexibleEmptyPlaceHolder" presStyleCnt="0"/>
      <dgm:spPr/>
    </dgm:pt>
    <dgm:pt modelId="{9AE0AEE5-07CC-C94B-84D5-B729A1EE79AF}" type="pres">
      <dgm:prSet presAssocID="{D50D40F9-BD4D-476D-92C0-582AD4D3805D}" presName="ConnectLine" presStyleLbl="sibTrans1D1" presStyleIdx="2" presStyleCnt="5"/>
      <dgm:spPr/>
    </dgm:pt>
    <dgm:pt modelId="{8C15AC5A-0264-964C-BE85-BDD87FC0FB33}" type="pres">
      <dgm:prSet presAssocID="{D50D40F9-BD4D-476D-92C0-582AD4D3805D}" presName="ConnectorPoint" presStyleLbl="node1" presStyleIdx="2" presStyleCnt="5"/>
      <dgm:spPr>
        <a:solidFill>
          <a:schemeClr val="accent2">
            <a:hueOff val="-2187096"/>
            <a:satOff val="-4210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4A88C46-2F54-7140-A6AC-3478A8BD50A3}" type="pres">
      <dgm:prSet presAssocID="{D50D40F9-BD4D-476D-92C0-582AD4D3805D}" presName="EmptyPlaceHolder" presStyleCnt="0"/>
      <dgm:spPr/>
    </dgm:pt>
    <dgm:pt modelId="{D3974827-F7A2-1342-9412-2EB352470386}" type="pres">
      <dgm:prSet presAssocID="{321F6838-CA92-4592-A662-C4CC17693E6B}" presName="spaceBetweenRectangles" presStyleCnt="0"/>
      <dgm:spPr/>
    </dgm:pt>
    <dgm:pt modelId="{7D20053C-0C7E-B94B-B40F-6892C0E16A2C}" type="pres">
      <dgm:prSet presAssocID="{CF3BF029-81D8-4066-95CA-372E23A3F8F0}" presName="composite" presStyleCnt="0"/>
      <dgm:spPr/>
    </dgm:pt>
    <dgm:pt modelId="{9FD0A90B-F7E2-394B-A880-025E3E1F1EDA}" type="pres">
      <dgm:prSet presAssocID="{CF3BF029-81D8-4066-95CA-372E23A3F8F0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F76FC246-23CA-8F40-B380-ED50AA54FBAB}" type="pres">
      <dgm:prSet presAssocID="{CF3BF029-81D8-4066-95CA-372E23A3F8F0}" presName="L2TextContainerWrapper" presStyleCnt="0">
        <dgm:presLayoutVars>
          <dgm:bulletEnabled val="1"/>
        </dgm:presLayoutVars>
      </dgm:prSet>
      <dgm:spPr/>
    </dgm:pt>
    <dgm:pt modelId="{6088FB14-7717-AB49-82CD-8A6A6249742A}" type="pres">
      <dgm:prSet presAssocID="{CF3BF029-81D8-4066-95CA-372E23A3F8F0}" presName="L2TextContainer" presStyleLbl="bgAccFollowNode1" presStyleIdx="3" presStyleCnt="5"/>
      <dgm:spPr/>
    </dgm:pt>
    <dgm:pt modelId="{A6FABBF0-B665-0E40-96A1-F97A64BE546A}" type="pres">
      <dgm:prSet presAssocID="{CF3BF029-81D8-4066-95CA-372E23A3F8F0}" presName="FlexibleEmptyPlaceHolder" presStyleCnt="0"/>
      <dgm:spPr/>
    </dgm:pt>
    <dgm:pt modelId="{429E9557-8D03-994B-861B-48A6B606DCD4}" type="pres">
      <dgm:prSet presAssocID="{CF3BF029-81D8-4066-95CA-372E23A3F8F0}" presName="ConnectLine" presStyleLbl="sibTrans1D1" presStyleIdx="3" presStyleCnt="5"/>
      <dgm:spPr/>
    </dgm:pt>
    <dgm:pt modelId="{8EB574C4-CF81-2448-AD24-D1FF7CFA28FC}" type="pres">
      <dgm:prSet presAssocID="{CF3BF029-81D8-4066-95CA-372E23A3F8F0}" presName="ConnectorPoint" presStyleLbl="node1" presStyleIdx="3" presStyleCnt="5"/>
      <dgm:spPr>
        <a:solidFill>
          <a:schemeClr val="accent2">
            <a:hueOff val="-3280644"/>
            <a:satOff val="-6315"/>
            <a:lumOff val="4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8EA4265-F6A6-1441-A923-0665E43DC466}" type="pres">
      <dgm:prSet presAssocID="{CF3BF029-81D8-4066-95CA-372E23A3F8F0}" presName="EmptyPlaceHolder" presStyleCnt="0"/>
      <dgm:spPr/>
    </dgm:pt>
    <dgm:pt modelId="{3855676C-0BFD-734E-9ED8-69DC65364F89}" type="pres">
      <dgm:prSet presAssocID="{1CBEA77D-8F80-42B3-9394-892D2D0EDA98}" presName="spaceBetweenRectangles" presStyleCnt="0"/>
      <dgm:spPr/>
    </dgm:pt>
    <dgm:pt modelId="{D14DD94A-D7A1-8C40-9C12-02A18A86119C}" type="pres">
      <dgm:prSet presAssocID="{724E7906-C0BF-4DDF-AA28-479671232F43}" presName="composite" presStyleCnt="0"/>
      <dgm:spPr/>
    </dgm:pt>
    <dgm:pt modelId="{F0F4503E-9E5A-1749-98DC-849D1FE21C69}" type="pres">
      <dgm:prSet presAssocID="{724E7906-C0BF-4DDF-AA28-479671232F43}" presName="L1TextContainer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E2B037A2-1E21-6A40-BFC6-F53658F49456}" type="pres">
      <dgm:prSet presAssocID="{724E7906-C0BF-4DDF-AA28-479671232F43}" presName="L2TextContainerWrapper" presStyleCnt="0">
        <dgm:presLayoutVars>
          <dgm:bulletEnabled val="1"/>
        </dgm:presLayoutVars>
      </dgm:prSet>
      <dgm:spPr/>
    </dgm:pt>
    <dgm:pt modelId="{0FBCC0B0-D436-614B-9CC8-9607F3EF2322}" type="pres">
      <dgm:prSet presAssocID="{724E7906-C0BF-4DDF-AA28-479671232F43}" presName="L2TextContainer" presStyleLbl="bgAccFollowNode1" presStyleIdx="4" presStyleCnt="5"/>
      <dgm:spPr/>
    </dgm:pt>
    <dgm:pt modelId="{94E61E4D-2490-C34B-BC95-2CE9F84B82DA}" type="pres">
      <dgm:prSet presAssocID="{724E7906-C0BF-4DDF-AA28-479671232F43}" presName="FlexibleEmptyPlaceHolder" presStyleCnt="0"/>
      <dgm:spPr/>
    </dgm:pt>
    <dgm:pt modelId="{A42EF196-BE23-C447-834D-B54420D6767F}" type="pres">
      <dgm:prSet presAssocID="{724E7906-C0BF-4DDF-AA28-479671232F43}" presName="ConnectLine" presStyleLbl="sibTrans1D1" presStyleIdx="4" presStyleCnt="5"/>
      <dgm:spPr/>
    </dgm:pt>
    <dgm:pt modelId="{F1539347-2C3C-F94D-B900-E26E4781D91E}" type="pres">
      <dgm:prSet presAssocID="{724E7906-C0BF-4DDF-AA28-479671232F43}" presName="ConnectorPoint" presStyleLbl="node1" presStyleIdx="4" presStyleCnt="5"/>
      <dgm:spPr>
        <a:solidFill>
          <a:schemeClr val="accent2">
            <a:hueOff val="-4374192"/>
            <a:satOff val="-8420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3736010-7A90-3449-AA3F-410E3C883E41}" type="pres">
      <dgm:prSet presAssocID="{724E7906-C0BF-4DDF-AA28-479671232F43}" presName="EmptyPlaceHolder" presStyleCnt="0"/>
      <dgm:spPr/>
    </dgm:pt>
  </dgm:ptLst>
  <dgm:cxnLst>
    <dgm:cxn modelId="{A4FCAA04-DF82-314D-B2A7-93820F76006F}" type="presOf" srcId="{D50D40F9-BD4D-476D-92C0-582AD4D3805D}" destId="{DDB33521-7EBA-E84A-A383-0A9BC5767216}" srcOrd="0" destOrd="0" presId="urn:microsoft.com/office/officeart/2017/3/layout/HorizontalLabelsTimeline"/>
    <dgm:cxn modelId="{432E5D11-6873-4189-9CAF-D1A556D44FF7}" srcId="{969B483B-DCE6-47CC-AF88-F117D3F91CE4}" destId="{70A24E28-5155-4876-A453-E99063A4B4BD}" srcOrd="0" destOrd="0" parTransId="{CC17845B-2D7E-4D1B-8FCD-B3A4D754933D}" sibTransId="{816F487E-EAF1-4544-A7A9-1187EC6D3B1B}"/>
    <dgm:cxn modelId="{CC2B2918-E28A-4A21-83FA-53F63037B079}" srcId="{969B483B-DCE6-47CC-AF88-F117D3F91CE4}" destId="{724E7906-C0BF-4DDF-AA28-479671232F43}" srcOrd="4" destOrd="0" parTransId="{8FE0CCFA-775A-4D95-8F1D-C5CAA8012DA6}" sibTransId="{E57A8A7A-A521-4F21-8E7A-8F6CBE5A6D9C}"/>
    <dgm:cxn modelId="{D0BE0E24-3F53-F241-8252-660ABB630338}" type="presOf" srcId="{724E7906-C0BF-4DDF-AA28-479671232F43}" destId="{F0F4503E-9E5A-1749-98DC-849D1FE21C69}" srcOrd="0" destOrd="0" presId="urn:microsoft.com/office/officeart/2017/3/layout/HorizontalLabelsTimeline"/>
    <dgm:cxn modelId="{B6CBF725-9BFE-441B-940E-EC9D9B0E844F}" srcId="{969B483B-DCE6-47CC-AF88-F117D3F91CE4}" destId="{D50D40F9-BD4D-476D-92C0-582AD4D3805D}" srcOrd="2" destOrd="0" parTransId="{6F715051-8E31-4CCE-86DB-D6C43BEA6C5C}" sibTransId="{321F6838-CA92-4592-A662-C4CC17693E6B}"/>
    <dgm:cxn modelId="{7514813A-B8CB-F54C-9B9F-8D6EFDF2922E}" type="presOf" srcId="{3777CB65-EFA6-47E7-BA70-884A0170FC57}" destId="{C75E20FB-47C8-3A4C-B7A7-81384563860A}" srcOrd="0" destOrd="0" presId="urn:microsoft.com/office/officeart/2017/3/layout/HorizontalLabelsTimeline"/>
    <dgm:cxn modelId="{F7CBFC43-97F9-6041-8F1D-223D35C5463E}" type="presOf" srcId="{EBA631D9-857D-4270-A856-B0433A0301CF}" destId="{9C9028B9-4B76-FA4D-BCEE-C927E3E592E6}" srcOrd="0" destOrd="0" presId="urn:microsoft.com/office/officeart/2017/3/layout/HorizontalLabelsTimeline"/>
    <dgm:cxn modelId="{38C3DD48-9744-45DB-B9BE-BEA126110178}" srcId="{D50D40F9-BD4D-476D-92C0-582AD4D3805D}" destId="{3777CB65-EFA6-47E7-BA70-884A0170FC57}" srcOrd="0" destOrd="0" parTransId="{58976CDD-5DE1-456A-8EBB-0A89931055E9}" sibTransId="{FEF8055D-C47C-4E81-B74C-74220AD852D6}"/>
    <dgm:cxn modelId="{DC68BE53-04D9-436C-A22C-3A1E215DF0DA}" srcId="{70A24E28-5155-4876-A453-E99063A4B4BD}" destId="{EBA631D9-857D-4270-A856-B0433A0301CF}" srcOrd="0" destOrd="0" parTransId="{3615F35C-F275-45DB-B380-BACEAF8C0FA6}" sibTransId="{2094A85A-DDA3-4964-AF4A-8F27A57FB064}"/>
    <dgm:cxn modelId="{10410C58-32C5-F741-91EB-78DBD4F5E437}" type="presOf" srcId="{91FEDC37-8C0B-4028-9E6D-EE81C65E9E64}" destId="{DCF3B580-FA01-F445-8C0B-FFE52BCD5BB8}" srcOrd="0" destOrd="0" presId="urn:microsoft.com/office/officeart/2017/3/layout/HorizontalLabelsTimeline"/>
    <dgm:cxn modelId="{5A257B72-22E2-0B49-BD7F-CDD4E630D286}" type="presOf" srcId="{969B483B-DCE6-47CC-AF88-F117D3F91CE4}" destId="{300F193A-8F18-4646-BA4B-076938539686}" srcOrd="0" destOrd="0" presId="urn:microsoft.com/office/officeart/2017/3/layout/HorizontalLabelsTimeline"/>
    <dgm:cxn modelId="{D54D7E7F-4F55-42AE-A1CA-9071DA191F1F}" srcId="{969B483B-DCE6-47CC-AF88-F117D3F91CE4}" destId="{91FEDC37-8C0B-4028-9E6D-EE81C65E9E64}" srcOrd="1" destOrd="0" parTransId="{2F33C08D-81CA-44C5-B54B-9FAFB587E16B}" sibTransId="{925E4FC8-9B59-46DC-82F3-109FA8D08569}"/>
    <dgm:cxn modelId="{7DF03F80-ADB9-5645-B264-96C7F23B32D0}" type="presOf" srcId="{B68D2EB6-C76C-46F8-BB0F-4C81A8394F57}" destId="{6088FB14-7717-AB49-82CD-8A6A6249742A}" srcOrd="0" destOrd="0" presId="urn:microsoft.com/office/officeart/2017/3/layout/HorizontalLabelsTimeline"/>
    <dgm:cxn modelId="{A8A38C81-9BFC-6247-80B0-C7D179C53026}" type="presOf" srcId="{70A24E28-5155-4876-A453-E99063A4B4BD}" destId="{B8A2EB66-D2CD-6448-8999-814FA18EF64C}" srcOrd="0" destOrd="0" presId="urn:microsoft.com/office/officeart/2017/3/layout/HorizontalLabelsTimeline"/>
    <dgm:cxn modelId="{D7743F89-18A0-4555-B84E-241B7DD75085}" srcId="{724E7906-C0BF-4DDF-AA28-479671232F43}" destId="{AE3D11FA-181E-4C7F-B87D-B900B28E5F00}" srcOrd="0" destOrd="0" parTransId="{991EE8DE-EF96-4B94-9182-73D719E88E83}" sibTransId="{1000D6D7-C1CB-48E3-AFAF-FA81A297B0E8}"/>
    <dgm:cxn modelId="{D5FC7A94-F97D-4091-A6B5-15AE7A18519D}" srcId="{91FEDC37-8C0B-4028-9E6D-EE81C65E9E64}" destId="{0F16491D-B458-43B4-A660-53755A08FE2B}" srcOrd="0" destOrd="0" parTransId="{69C6122C-92FD-48CA-8495-88B915C55663}" sibTransId="{33CD3907-872D-4769-8424-779EDB2A7384}"/>
    <dgm:cxn modelId="{FEA1CAA8-7E46-467D-B70F-F47A64639EEE}" srcId="{969B483B-DCE6-47CC-AF88-F117D3F91CE4}" destId="{CF3BF029-81D8-4066-95CA-372E23A3F8F0}" srcOrd="3" destOrd="0" parTransId="{47921181-631E-4A2C-BE0E-EED179AC77BB}" sibTransId="{1CBEA77D-8F80-42B3-9394-892D2D0EDA98}"/>
    <dgm:cxn modelId="{B30D5BAB-2637-634C-A519-D334C1267B98}" type="presOf" srcId="{AE3D11FA-181E-4C7F-B87D-B900B28E5F00}" destId="{0FBCC0B0-D436-614B-9CC8-9607F3EF2322}" srcOrd="0" destOrd="0" presId="urn:microsoft.com/office/officeart/2017/3/layout/HorizontalLabelsTimeline"/>
    <dgm:cxn modelId="{F121D4C5-AE29-354D-BBAC-9022598B6328}" type="presOf" srcId="{0F16491D-B458-43B4-A660-53755A08FE2B}" destId="{2FFB3BED-5ED6-3849-AC59-89DE5F19EBBD}" srcOrd="0" destOrd="0" presId="urn:microsoft.com/office/officeart/2017/3/layout/HorizontalLabelsTimeline"/>
    <dgm:cxn modelId="{B38CE7E5-1A69-440E-9841-F40952C125FF}" srcId="{CF3BF029-81D8-4066-95CA-372E23A3F8F0}" destId="{B68D2EB6-C76C-46F8-BB0F-4C81A8394F57}" srcOrd="0" destOrd="0" parTransId="{BAA79C79-E1D1-4349-A09B-3156E2713DBD}" sibTransId="{532B1478-10C0-4DDB-B0E2-A990C635B25A}"/>
    <dgm:cxn modelId="{E8D1CAEA-6ADC-DE43-A824-44AC4109449F}" type="presOf" srcId="{CF3BF029-81D8-4066-95CA-372E23A3F8F0}" destId="{9FD0A90B-F7E2-394B-A880-025E3E1F1EDA}" srcOrd="0" destOrd="0" presId="urn:microsoft.com/office/officeart/2017/3/layout/HorizontalLabelsTimeline"/>
    <dgm:cxn modelId="{682DE231-2B80-8B45-A181-3F30ED816A39}" type="presParOf" srcId="{300F193A-8F18-4646-BA4B-076938539686}" destId="{7FB30766-5DB9-634E-B78A-E3D931ABB77A}" srcOrd="0" destOrd="0" presId="urn:microsoft.com/office/officeart/2017/3/layout/HorizontalLabelsTimeline"/>
    <dgm:cxn modelId="{5A8B992C-B964-9F41-8771-981EE55D594D}" type="presParOf" srcId="{300F193A-8F18-4646-BA4B-076938539686}" destId="{CF256E05-1448-754C-AFDF-2CB77B2A6CC8}" srcOrd="1" destOrd="0" presId="urn:microsoft.com/office/officeart/2017/3/layout/HorizontalLabelsTimeline"/>
    <dgm:cxn modelId="{2441889C-BD6C-0B4C-9787-A357DCDA8315}" type="presParOf" srcId="{CF256E05-1448-754C-AFDF-2CB77B2A6CC8}" destId="{5C171ADA-344E-7E40-8852-BFC68512468F}" srcOrd="0" destOrd="0" presId="urn:microsoft.com/office/officeart/2017/3/layout/HorizontalLabelsTimeline"/>
    <dgm:cxn modelId="{05A92591-BA99-9A40-9891-F0FF5C003415}" type="presParOf" srcId="{5C171ADA-344E-7E40-8852-BFC68512468F}" destId="{B8A2EB66-D2CD-6448-8999-814FA18EF64C}" srcOrd="0" destOrd="0" presId="urn:microsoft.com/office/officeart/2017/3/layout/HorizontalLabelsTimeline"/>
    <dgm:cxn modelId="{7B95CA62-3541-9F4C-8A3A-86655C47A03A}" type="presParOf" srcId="{5C171ADA-344E-7E40-8852-BFC68512468F}" destId="{14335E34-37FE-2847-8DEE-5485A233EB48}" srcOrd="1" destOrd="0" presId="urn:microsoft.com/office/officeart/2017/3/layout/HorizontalLabelsTimeline"/>
    <dgm:cxn modelId="{FD2131F6-45AB-714D-A12C-57636E50CA8D}" type="presParOf" srcId="{14335E34-37FE-2847-8DEE-5485A233EB48}" destId="{9C9028B9-4B76-FA4D-BCEE-C927E3E592E6}" srcOrd="0" destOrd="0" presId="urn:microsoft.com/office/officeart/2017/3/layout/HorizontalLabelsTimeline"/>
    <dgm:cxn modelId="{E57BA7BA-92F0-104E-831F-5263D730CFC0}" type="presParOf" srcId="{14335E34-37FE-2847-8DEE-5485A233EB48}" destId="{C65346F7-6912-9D46-8D5A-5C9538B9CF99}" srcOrd="1" destOrd="0" presId="urn:microsoft.com/office/officeart/2017/3/layout/HorizontalLabelsTimeline"/>
    <dgm:cxn modelId="{84279673-2EF5-2343-915D-07FF0414D8C7}" type="presParOf" srcId="{5C171ADA-344E-7E40-8852-BFC68512468F}" destId="{02BE03E4-5BC5-0F44-ABCC-5E310247255D}" srcOrd="2" destOrd="0" presId="urn:microsoft.com/office/officeart/2017/3/layout/HorizontalLabelsTimeline"/>
    <dgm:cxn modelId="{046F65BC-AFD6-5843-BE45-7503CDA4CDAF}" type="presParOf" srcId="{5C171ADA-344E-7E40-8852-BFC68512468F}" destId="{26569A94-42A3-D745-B36E-46602440877D}" srcOrd="3" destOrd="0" presId="urn:microsoft.com/office/officeart/2017/3/layout/HorizontalLabelsTimeline"/>
    <dgm:cxn modelId="{7A39D7A5-F003-5245-8BDF-E07542A9C93D}" type="presParOf" srcId="{5C171ADA-344E-7E40-8852-BFC68512468F}" destId="{C74A12F8-579A-E74C-9E3C-4235DE2C9659}" srcOrd="4" destOrd="0" presId="urn:microsoft.com/office/officeart/2017/3/layout/HorizontalLabelsTimeline"/>
    <dgm:cxn modelId="{A167C578-B38E-2940-B5EC-B6BAE7130409}" type="presParOf" srcId="{CF256E05-1448-754C-AFDF-2CB77B2A6CC8}" destId="{0BB8AEEE-E371-BC4D-A719-3EF7706FB0A5}" srcOrd="1" destOrd="0" presId="urn:microsoft.com/office/officeart/2017/3/layout/HorizontalLabelsTimeline"/>
    <dgm:cxn modelId="{58BE6399-69B0-EF4C-A471-F6D1958F97F4}" type="presParOf" srcId="{CF256E05-1448-754C-AFDF-2CB77B2A6CC8}" destId="{ED4D1945-F669-8E4F-AC9B-B5CACCEA3259}" srcOrd="2" destOrd="0" presId="urn:microsoft.com/office/officeart/2017/3/layout/HorizontalLabelsTimeline"/>
    <dgm:cxn modelId="{36405683-8232-D24F-B9AB-2D6B39B8C40A}" type="presParOf" srcId="{ED4D1945-F669-8E4F-AC9B-B5CACCEA3259}" destId="{DCF3B580-FA01-F445-8C0B-FFE52BCD5BB8}" srcOrd="0" destOrd="0" presId="urn:microsoft.com/office/officeart/2017/3/layout/HorizontalLabelsTimeline"/>
    <dgm:cxn modelId="{B2E6FDFF-9E37-324C-AFEA-085D1D43DB13}" type="presParOf" srcId="{ED4D1945-F669-8E4F-AC9B-B5CACCEA3259}" destId="{7D73ACDF-7406-834E-83E0-0A011F5DC5CB}" srcOrd="1" destOrd="0" presId="urn:microsoft.com/office/officeart/2017/3/layout/HorizontalLabelsTimeline"/>
    <dgm:cxn modelId="{6583A77D-6BE9-B241-A49E-51D21824ADB2}" type="presParOf" srcId="{7D73ACDF-7406-834E-83E0-0A011F5DC5CB}" destId="{2FFB3BED-5ED6-3849-AC59-89DE5F19EBBD}" srcOrd="0" destOrd="0" presId="urn:microsoft.com/office/officeart/2017/3/layout/HorizontalLabelsTimeline"/>
    <dgm:cxn modelId="{425B2779-63BA-A84F-ACEC-6DDFDE85AF7A}" type="presParOf" srcId="{7D73ACDF-7406-834E-83E0-0A011F5DC5CB}" destId="{3658F22A-DE7D-5043-BA62-3E8F74E51342}" srcOrd="1" destOrd="0" presId="urn:microsoft.com/office/officeart/2017/3/layout/HorizontalLabelsTimeline"/>
    <dgm:cxn modelId="{F087EDF3-5CF7-5447-878B-83E38E8BF385}" type="presParOf" srcId="{ED4D1945-F669-8E4F-AC9B-B5CACCEA3259}" destId="{21A0DF23-B7F7-ED4D-89F6-A8D184AF5673}" srcOrd="2" destOrd="0" presId="urn:microsoft.com/office/officeart/2017/3/layout/HorizontalLabelsTimeline"/>
    <dgm:cxn modelId="{38387E89-4545-534C-8B33-2AEF2247AF86}" type="presParOf" srcId="{ED4D1945-F669-8E4F-AC9B-B5CACCEA3259}" destId="{94C35BF6-C6F7-9545-B39F-C97486138FE5}" srcOrd="3" destOrd="0" presId="urn:microsoft.com/office/officeart/2017/3/layout/HorizontalLabelsTimeline"/>
    <dgm:cxn modelId="{B4A5BC36-2267-F448-B23C-E3C3B17F3B67}" type="presParOf" srcId="{ED4D1945-F669-8E4F-AC9B-B5CACCEA3259}" destId="{066B872A-A790-AE4C-897C-8F50C2F458E9}" srcOrd="4" destOrd="0" presId="urn:microsoft.com/office/officeart/2017/3/layout/HorizontalLabelsTimeline"/>
    <dgm:cxn modelId="{A27EDD0E-9393-234A-B258-CA9529AEDFC8}" type="presParOf" srcId="{CF256E05-1448-754C-AFDF-2CB77B2A6CC8}" destId="{FCC518A2-C9A2-564B-8B61-3B3C022F7C17}" srcOrd="3" destOrd="0" presId="urn:microsoft.com/office/officeart/2017/3/layout/HorizontalLabelsTimeline"/>
    <dgm:cxn modelId="{19BEDED3-31F2-C54E-863F-057FF4E55341}" type="presParOf" srcId="{CF256E05-1448-754C-AFDF-2CB77B2A6CC8}" destId="{ECEA3ECF-F74D-EE4C-8EBC-7755A729C957}" srcOrd="4" destOrd="0" presId="urn:microsoft.com/office/officeart/2017/3/layout/HorizontalLabelsTimeline"/>
    <dgm:cxn modelId="{D4BB0906-A994-424B-81B9-C4B12CD08EF4}" type="presParOf" srcId="{ECEA3ECF-F74D-EE4C-8EBC-7755A729C957}" destId="{DDB33521-7EBA-E84A-A383-0A9BC5767216}" srcOrd="0" destOrd="0" presId="urn:microsoft.com/office/officeart/2017/3/layout/HorizontalLabelsTimeline"/>
    <dgm:cxn modelId="{1A1DA0CE-2217-3943-ACB7-5AD6B371169D}" type="presParOf" srcId="{ECEA3ECF-F74D-EE4C-8EBC-7755A729C957}" destId="{F72C8D67-C932-6A43-94BA-15E086FF55DF}" srcOrd="1" destOrd="0" presId="urn:microsoft.com/office/officeart/2017/3/layout/HorizontalLabelsTimeline"/>
    <dgm:cxn modelId="{BB62FCDF-2EFB-DC40-AF38-1AA433F47C65}" type="presParOf" srcId="{F72C8D67-C932-6A43-94BA-15E086FF55DF}" destId="{C75E20FB-47C8-3A4C-B7A7-81384563860A}" srcOrd="0" destOrd="0" presId="urn:microsoft.com/office/officeart/2017/3/layout/HorizontalLabelsTimeline"/>
    <dgm:cxn modelId="{FCB1CB64-47B9-D34B-B9D5-A74FDDBA5A99}" type="presParOf" srcId="{F72C8D67-C932-6A43-94BA-15E086FF55DF}" destId="{2ECC91DB-0CB4-9342-B58C-966A5F98F77C}" srcOrd="1" destOrd="0" presId="urn:microsoft.com/office/officeart/2017/3/layout/HorizontalLabelsTimeline"/>
    <dgm:cxn modelId="{A1B3BA28-5B17-BE4C-AE30-BDA2437DB86B}" type="presParOf" srcId="{ECEA3ECF-F74D-EE4C-8EBC-7755A729C957}" destId="{9AE0AEE5-07CC-C94B-84D5-B729A1EE79AF}" srcOrd="2" destOrd="0" presId="urn:microsoft.com/office/officeart/2017/3/layout/HorizontalLabelsTimeline"/>
    <dgm:cxn modelId="{424024C2-2DD3-304F-B3F8-06AB9C548FBF}" type="presParOf" srcId="{ECEA3ECF-F74D-EE4C-8EBC-7755A729C957}" destId="{8C15AC5A-0264-964C-BE85-BDD87FC0FB33}" srcOrd="3" destOrd="0" presId="urn:microsoft.com/office/officeart/2017/3/layout/HorizontalLabelsTimeline"/>
    <dgm:cxn modelId="{764A673D-B0A2-8A4B-96B9-DC8DFF83D71D}" type="presParOf" srcId="{ECEA3ECF-F74D-EE4C-8EBC-7755A729C957}" destId="{A4A88C46-2F54-7140-A6AC-3478A8BD50A3}" srcOrd="4" destOrd="0" presId="urn:microsoft.com/office/officeart/2017/3/layout/HorizontalLabelsTimeline"/>
    <dgm:cxn modelId="{F8B338B2-696A-A84B-AF0B-5212CF096D6C}" type="presParOf" srcId="{CF256E05-1448-754C-AFDF-2CB77B2A6CC8}" destId="{D3974827-F7A2-1342-9412-2EB352470386}" srcOrd="5" destOrd="0" presId="urn:microsoft.com/office/officeart/2017/3/layout/HorizontalLabelsTimeline"/>
    <dgm:cxn modelId="{CE871F3A-5608-874F-96F7-1D3A9CBE3345}" type="presParOf" srcId="{CF256E05-1448-754C-AFDF-2CB77B2A6CC8}" destId="{7D20053C-0C7E-B94B-B40F-6892C0E16A2C}" srcOrd="6" destOrd="0" presId="urn:microsoft.com/office/officeart/2017/3/layout/HorizontalLabelsTimeline"/>
    <dgm:cxn modelId="{774E599D-8EA8-3A42-859A-5CEB69C1660E}" type="presParOf" srcId="{7D20053C-0C7E-B94B-B40F-6892C0E16A2C}" destId="{9FD0A90B-F7E2-394B-A880-025E3E1F1EDA}" srcOrd="0" destOrd="0" presId="urn:microsoft.com/office/officeart/2017/3/layout/HorizontalLabelsTimeline"/>
    <dgm:cxn modelId="{51F61770-AA0F-C049-93EB-2276329B9284}" type="presParOf" srcId="{7D20053C-0C7E-B94B-B40F-6892C0E16A2C}" destId="{F76FC246-23CA-8F40-B380-ED50AA54FBAB}" srcOrd="1" destOrd="0" presId="urn:microsoft.com/office/officeart/2017/3/layout/HorizontalLabelsTimeline"/>
    <dgm:cxn modelId="{6B97D652-4B7C-E046-8364-570FAC2999E6}" type="presParOf" srcId="{F76FC246-23CA-8F40-B380-ED50AA54FBAB}" destId="{6088FB14-7717-AB49-82CD-8A6A6249742A}" srcOrd="0" destOrd="0" presId="urn:microsoft.com/office/officeart/2017/3/layout/HorizontalLabelsTimeline"/>
    <dgm:cxn modelId="{B96BD9B0-DF7B-BC4F-B711-7ACC96D02CA7}" type="presParOf" srcId="{F76FC246-23CA-8F40-B380-ED50AA54FBAB}" destId="{A6FABBF0-B665-0E40-96A1-F97A64BE546A}" srcOrd="1" destOrd="0" presId="urn:microsoft.com/office/officeart/2017/3/layout/HorizontalLabelsTimeline"/>
    <dgm:cxn modelId="{701E5719-B571-5C49-B8DB-7EAC535B83C1}" type="presParOf" srcId="{7D20053C-0C7E-B94B-B40F-6892C0E16A2C}" destId="{429E9557-8D03-994B-861B-48A6B606DCD4}" srcOrd="2" destOrd="0" presId="urn:microsoft.com/office/officeart/2017/3/layout/HorizontalLabelsTimeline"/>
    <dgm:cxn modelId="{45353AC3-917C-F740-856D-05B57CD6585F}" type="presParOf" srcId="{7D20053C-0C7E-B94B-B40F-6892C0E16A2C}" destId="{8EB574C4-CF81-2448-AD24-D1FF7CFA28FC}" srcOrd="3" destOrd="0" presId="urn:microsoft.com/office/officeart/2017/3/layout/HorizontalLabelsTimeline"/>
    <dgm:cxn modelId="{F27B89FE-01C4-AC41-A335-6A98A8A27F27}" type="presParOf" srcId="{7D20053C-0C7E-B94B-B40F-6892C0E16A2C}" destId="{28EA4265-F6A6-1441-A923-0665E43DC466}" srcOrd="4" destOrd="0" presId="urn:microsoft.com/office/officeart/2017/3/layout/HorizontalLabelsTimeline"/>
    <dgm:cxn modelId="{15DAA572-7DAB-0B4E-BE23-83291BFB2EA8}" type="presParOf" srcId="{CF256E05-1448-754C-AFDF-2CB77B2A6CC8}" destId="{3855676C-0BFD-734E-9ED8-69DC65364F89}" srcOrd="7" destOrd="0" presId="urn:microsoft.com/office/officeart/2017/3/layout/HorizontalLabelsTimeline"/>
    <dgm:cxn modelId="{50C7F33A-4FCB-5943-A5B2-EDF6BA650193}" type="presParOf" srcId="{CF256E05-1448-754C-AFDF-2CB77B2A6CC8}" destId="{D14DD94A-D7A1-8C40-9C12-02A18A86119C}" srcOrd="8" destOrd="0" presId="urn:microsoft.com/office/officeart/2017/3/layout/HorizontalLabelsTimeline"/>
    <dgm:cxn modelId="{BCE01A51-8C89-8E45-896C-182754DA9958}" type="presParOf" srcId="{D14DD94A-D7A1-8C40-9C12-02A18A86119C}" destId="{F0F4503E-9E5A-1749-98DC-849D1FE21C69}" srcOrd="0" destOrd="0" presId="urn:microsoft.com/office/officeart/2017/3/layout/HorizontalLabelsTimeline"/>
    <dgm:cxn modelId="{1862BE6F-96D3-9841-A256-538CA096645C}" type="presParOf" srcId="{D14DD94A-D7A1-8C40-9C12-02A18A86119C}" destId="{E2B037A2-1E21-6A40-BFC6-F53658F49456}" srcOrd="1" destOrd="0" presId="urn:microsoft.com/office/officeart/2017/3/layout/HorizontalLabelsTimeline"/>
    <dgm:cxn modelId="{25C822EA-6C78-9C45-A218-4EB489AD6654}" type="presParOf" srcId="{E2B037A2-1E21-6A40-BFC6-F53658F49456}" destId="{0FBCC0B0-D436-614B-9CC8-9607F3EF2322}" srcOrd="0" destOrd="0" presId="urn:microsoft.com/office/officeart/2017/3/layout/HorizontalLabelsTimeline"/>
    <dgm:cxn modelId="{CC60AF78-AC8D-5D46-98C2-EA647797E8E0}" type="presParOf" srcId="{E2B037A2-1E21-6A40-BFC6-F53658F49456}" destId="{94E61E4D-2490-C34B-BC95-2CE9F84B82DA}" srcOrd="1" destOrd="0" presId="urn:microsoft.com/office/officeart/2017/3/layout/HorizontalLabelsTimeline"/>
    <dgm:cxn modelId="{B78415A5-607F-B449-91A6-ED359DAFB0AC}" type="presParOf" srcId="{D14DD94A-D7A1-8C40-9C12-02A18A86119C}" destId="{A42EF196-BE23-C447-834D-B54420D6767F}" srcOrd="2" destOrd="0" presId="urn:microsoft.com/office/officeart/2017/3/layout/HorizontalLabelsTimeline"/>
    <dgm:cxn modelId="{1DDC72EF-614D-DD46-AC9C-88277449FF66}" type="presParOf" srcId="{D14DD94A-D7A1-8C40-9C12-02A18A86119C}" destId="{F1539347-2C3C-F94D-B900-E26E4781D91E}" srcOrd="3" destOrd="0" presId="urn:microsoft.com/office/officeart/2017/3/layout/HorizontalLabelsTimeline"/>
    <dgm:cxn modelId="{35B54D0F-7453-D448-8A86-7305B012EB75}" type="presParOf" srcId="{D14DD94A-D7A1-8C40-9C12-02A18A86119C}" destId="{A3736010-7A90-3449-AA3F-410E3C883E41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394073-56FD-493E-9435-2FC3D1EB05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7360D5A-EE2B-4453-A2FF-ADE76D678D4E}">
      <dgm:prSet/>
      <dgm:spPr/>
      <dgm:t>
        <a:bodyPr/>
        <a:lstStyle/>
        <a:p>
          <a:r>
            <a:rPr lang="fr-FR" u="sng" baseline="0" dirty="0" err="1"/>
            <a:t>Where</a:t>
          </a:r>
          <a:r>
            <a:rPr lang="fr-FR" baseline="0" dirty="0"/>
            <a:t> to </a:t>
          </a:r>
          <a:r>
            <a:rPr lang="fr-FR" baseline="0" dirty="0" err="1"/>
            <a:t>play</a:t>
          </a:r>
          <a:r>
            <a:rPr lang="fr-FR" baseline="0" dirty="0"/>
            <a:t>, </a:t>
          </a:r>
          <a:r>
            <a:rPr lang="fr-FR" baseline="0" dirty="0" err="1"/>
            <a:t>market</a:t>
          </a:r>
          <a:r>
            <a:rPr lang="fr-FR" baseline="0" dirty="0"/>
            <a:t> </a:t>
          </a:r>
          <a:r>
            <a:rPr lang="fr-FR" baseline="0" dirty="0" err="1"/>
            <a:t>opportunities</a:t>
          </a:r>
          <a:endParaRPr lang="en-US" dirty="0"/>
        </a:p>
      </dgm:t>
    </dgm:pt>
    <dgm:pt modelId="{49D415D1-EE8E-4CC5-965F-B751D41D5E4D}" type="parTrans" cxnId="{0421C54D-994F-4943-AB05-53C6E066A830}">
      <dgm:prSet/>
      <dgm:spPr/>
      <dgm:t>
        <a:bodyPr/>
        <a:lstStyle/>
        <a:p>
          <a:endParaRPr lang="en-US"/>
        </a:p>
      </dgm:t>
    </dgm:pt>
    <dgm:pt modelId="{ABC7DBC4-4DAF-41E4-94F2-CC08FFB5A3C3}" type="sibTrans" cxnId="{0421C54D-994F-4943-AB05-53C6E066A830}">
      <dgm:prSet/>
      <dgm:spPr/>
      <dgm:t>
        <a:bodyPr/>
        <a:lstStyle/>
        <a:p>
          <a:endParaRPr lang="en-US"/>
        </a:p>
      </dgm:t>
    </dgm:pt>
    <dgm:pt modelId="{A7C3C6D6-AD03-402E-9367-0BEC4679F8BC}">
      <dgm:prSet/>
      <dgm:spPr/>
      <dgm:t>
        <a:bodyPr/>
        <a:lstStyle/>
        <a:p>
          <a:r>
            <a:rPr lang="fr-FR" u="sng" baseline="0" dirty="0" err="1"/>
            <a:t>When</a:t>
          </a:r>
          <a:r>
            <a:rPr lang="fr-FR" baseline="0" dirty="0"/>
            <a:t> to </a:t>
          </a:r>
          <a:r>
            <a:rPr lang="fr-FR" baseline="0" dirty="0" err="1"/>
            <a:t>scale</a:t>
          </a:r>
          <a:r>
            <a:rPr lang="fr-FR" baseline="0" dirty="0"/>
            <a:t> up, Timing aspects</a:t>
          </a:r>
          <a:endParaRPr lang="en-US" dirty="0"/>
        </a:p>
      </dgm:t>
    </dgm:pt>
    <dgm:pt modelId="{99B31D5C-791D-4484-8972-F36E1D140160}" type="parTrans" cxnId="{7C49D1B8-64AE-44E9-B2A4-77A98A70712C}">
      <dgm:prSet/>
      <dgm:spPr/>
      <dgm:t>
        <a:bodyPr/>
        <a:lstStyle/>
        <a:p>
          <a:endParaRPr lang="en-US"/>
        </a:p>
      </dgm:t>
    </dgm:pt>
    <dgm:pt modelId="{0A4F7582-BC54-4FCA-A41D-C5315FD4661F}" type="sibTrans" cxnId="{7C49D1B8-64AE-44E9-B2A4-77A98A70712C}">
      <dgm:prSet/>
      <dgm:spPr/>
      <dgm:t>
        <a:bodyPr/>
        <a:lstStyle/>
        <a:p>
          <a:endParaRPr lang="en-US"/>
        </a:p>
      </dgm:t>
    </dgm:pt>
    <dgm:pt modelId="{04AAA53C-5F77-48B6-8FF5-B8DD69158594}" type="pres">
      <dgm:prSet presAssocID="{0B394073-56FD-493E-9435-2FC3D1EB05E9}" presName="root" presStyleCnt="0">
        <dgm:presLayoutVars>
          <dgm:dir/>
          <dgm:resizeHandles val="exact"/>
        </dgm:presLayoutVars>
      </dgm:prSet>
      <dgm:spPr/>
    </dgm:pt>
    <dgm:pt modelId="{E05B7907-2C73-492B-8108-A2D435EE08BB}" type="pres">
      <dgm:prSet presAssocID="{E7360D5A-EE2B-4453-A2FF-ADE76D678D4E}" presName="compNode" presStyleCnt="0"/>
      <dgm:spPr/>
    </dgm:pt>
    <dgm:pt modelId="{6B95642F-E537-4393-B8CE-8E67DD28A0D0}" type="pres">
      <dgm:prSet presAssocID="{E7360D5A-EE2B-4453-A2FF-ADE76D678D4E}" presName="bgRect" presStyleLbl="bgShp" presStyleIdx="0" presStyleCnt="2"/>
      <dgm:spPr/>
    </dgm:pt>
    <dgm:pt modelId="{98B6448F-B252-4FD4-A9D6-B464DBC8F7EB}" type="pres">
      <dgm:prSet presAssocID="{E7360D5A-EE2B-4453-A2FF-ADE76D678D4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31FF786D-7834-4770-9CE1-EE8B67364BAD}" type="pres">
      <dgm:prSet presAssocID="{E7360D5A-EE2B-4453-A2FF-ADE76D678D4E}" presName="spaceRect" presStyleCnt="0"/>
      <dgm:spPr/>
    </dgm:pt>
    <dgm:pt modelId="{3D12AB37-28DD-443B-97D9-1883BC7CF5ED}" type="pres">
      <dgm:prSet presAssocID="{E7360D5A-EE2B-4453-A2FF-ADE76D678D4E}" presName="parTx" presStyleLbl="revTx" presStyleIdx="0" presStyleCnt="2">
        <dgm:presLayoutVars>
          <dgm:chMax val="0"/>
          <dgm:chPref val="0"/>
        </dgm:presLayoutVars>
      </dgm:prSet>
      <dgm:spPr/>
    </dgm:pt>
    <dgm:pt modelId="{E5EC6776-81BF-4816-94E1-DB0A709AC8D3}" type="pres">
      <dgm:prSet presAssocID="{ABC7DBC4-4DAF-41E4-94F2-CC08FFB5A3C3}" presName="sibTrans" presStyleCnt="0"/>
      <dgm:spPr/>
    </dgm:pt>
    <dgm:pt modelId="{D737F520-C37D-448E-BA26-006E0B55BCFC}" type="pres">
      <dgm:prSet presAssocID="{A7C3C6D6-AD03-402E-9367-0BEC4679F8BC}" presName="compNode" presStyleCnt="0"/>
      <dgm:spPr/>
    </dgm:pt>
    <dgm:pt modelId="{E5324E99-5530-4517-B611-6BD2985B531F}" type="pres">
      <dgm:prSet presAssocID="{A7C3C6D6-AD03-402E-9367-0BEC4679F8BC}" presName="bgRect" presStyleLbl="bgShp" presStyleIdx="1" presStyleCnt="2"/>
      <dgm:spPr/>
    </dgm:pt>
    <dgm:pt modelId="{E20CDD87-15EC-438F-A4EB-BFC80FC10CD0}" type="pres">
      <dgm:prSet presAssocID="{A7C3C6D6-AD03-402E-9367-0BEC4679F8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FFBB968-7245-4D62-A350-F84DA6DF79C6}" type="pres">
      <dgm:prSet presAssocID="{A7C3C6D6-AD03-402E-9367-0BEC4679F8BC}" presName="spaceRect" presStyleCnt="0"/>
      <dgm:spPr/>
    </dgm:pt>
    <dgm:pt modelId="{CFAC24C1-6349-49A3-8D60-08F238A752B9}" type="pres">
      <dgm:prSet presAssocID="{A7C3C6D6-AD03-402E-9367-0BEC4679F8B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B3E2C22-E2EC-4AF4-B82B-3D560D6025D4}" type="presOf" srcId="{E7360D5A-EE2B-4453-A2FF-ADE76D678D4E}" destId="{3D12AB37-28DD-443B-97D9-1883BC7CF5ED}" srcOrd="0" destOrd="0" presId="urn:microsoft.com/office/officeart/2018/2/layout/IconVerticalSolidList"/>
    <dgm:cxn modelId="{A490EA4A-DB8A-43AA-AE6B-C692861001DD}" type="presOf" srcId="{0B394073-56FD-493E-9435-2FC3D1EB05E9}" destId="{04AAA53C-5F77-48B6-8FF5-B8DD69158594}" srcOrd="0" destOrd="0" presId="urn:microsoft.com/office/officeart/2018/2/layout/IconVerticalSolidList"/>
    <dgm:cxn modelId="{0421C54D-994F-4943-AB05-53C6E066A830}" srcId="{0B394073-56FD-493E-9435-2FC3D1EB05E9}" destId="{E7360D5A-EE2B-4453-A2FF-ADE76D678D4E}" srcOrd="0" destOrd="0" parTransId="{49D415D1-EE8E-4CC5-965F-B751D41D5E4D}" sibTransId="{ABC7DBC4-4DAF-41E4-94F2-CC08FFB5A3C3}"/>
    <dgm:cxn modelId="{7C49D1B8-64AE-44E9-B2A4-77A98A70712C}" srcId="{0B394073-56FD-493E-9435-2FC3D1EB05E9}" destId="{A7C3C6D6-AD03-402E-9367-0BEC4679F8BC}" srcOrd="1" destOrd="0" parTransId="{99B31D5C-791D-4484-8972-F36E1D140160}" sibTransId="{0A4F7582-BC54-4FCA-A41D-C5315FD4661F}"/>
    <dgm:cxn modelId="{F09C72F2-144C-428A-A8BC-5B3F10BF304E}" type="presOf" srcId="{A7C3C6D6-AD03-402E-9367-0BEC4679F8BC}" destId="{CFAC24C1-6349-49A3-8D60-08F238A752B9}" srcOrd="0" destOrd="0" presId="urn:microsoft.com/office/officeart/2018/2/layout/IconVerticalSolidList"/>
    <dgm:cxn modelId="{03C95896-C59F-409E-9783-6BB943B82454}" type="presParOf" srcId="{04AAA53C-5F77-48B6-8FF5-B8DD69158594}" destId="{E05B7907-2C73-492B-8108-A2D435EE08BB}" srcOrd="0" destOrd="0" presId="urn:microsoft.com/office/officeart/2018/2/layout/IconVerticalSolidList"/>
    <dgm:cxn modelId="{7FCDA043-69DB-4076-AFA1-B6EA43934117}" type="presParOf" srcId="{E05B7907-2C73-492B-8108-A2D435EE08BB}" destId="{6B95642F-E537-4393-B8CE-8E67DD28A0D0}" srcOrd="0" destOrd="0" presId="urn:microsoft.com/office/officeart/2018/2/layout/IconVerticalSolidList"/>
    <dgm:cxn modelId="{42156474-C78F-455D-B433-9493C05609E4}" type="presParOf" srcId="{E05B7907-2C73-492B-8108-A2D435EE08BB}" destId="{98B6448F-B252-4FD4-A9D6-B464DBC8F7EB}" srcOrd="1" destOrd="0" presId="urn:microsoft.com/office/officeart/2018/2/layout/IconVerticalSolidList"/>
    <dgm:cxn modelId="{33C73BBC-960C-497C-A778-BD1D37DC871D}" type="presParOf" srcId="{E05B7907-2C73-492B-8108-A2D435EE08BB}" destId="{31FF786D-7834-4770-9CE1-EE8B67364BAD}" srcOrd="2" destOrd="0" presId="urn:microsoft.com/office/officeart/2018/2/layout/IconVerticalSolidList"/>
    <dgm:cxn modelId="{45B7ED5C-27D0-4D5C-BDA1-CB42EB140416}" type="presParOf" srcId="{E05B7907-2C73-492B-8108-A2D435EE08BB}" destId="{3D12AB37-28DD-443B-97D9-1883BC7CF5ED}" srcOrd="3" destOrd="0" presId="urn:microsoft.com/office/officeart/2018/2/layout/IconVerticalSolidList"/>
    <dgm:cxn modelId="{E4EB0994-8980-4090-A841-6157222E650B}" type="presParOf" srcId="{04AAA53C-5F77-48B6-8FF5-B8DD69158594}" destId="{E5EC6776-81BF-4816-94E1-DB0A709AC8D3}" srcOrd="1" destOrd="0" presId="urn:microsoft.com/office/officeart/2018/2/layout/IconVerticalSolidList"/>
    <dgm:cxn modelId="{105418E1-BF0C-4E70-82E4-0818F4E7AFB2}" type="presParOf" srcId="{04AAA53C-5F77-48B6-8FF5-B8DD69158594}" destId="{D737F520-C37D-448E-BA26-006E0B55BCFC}" srcOrd="2" destOrd="0" presId="urn:microsoft.com/office/officeart/2018/2/layout/IconVerticalSolidList"/>
    <dgm:cxn modelId="{C10EF5B1-709C-408C-8823-0E4B2566465A}" type="presParOf" srcId="{D737F520-C37D-448E-BA26-006E0B55BCFC}" destId="{E5324E99-5530-4517-B611-6BD2985B531F}" srcOrd="0" destOrd="0" presId="urn:microsoft.com/office/officeart/2018/2/layout/IconVerticalSolidList"/>
    <dgm:cxn modelId="{5C0AC970-9FD6-4ECE-B3A2-FAC2FE26EE27}" type="presParOf" srcId="{D737F520-C37D-448E-BA26-006E0B55BCFC}" destId="{E20CDD87-15EC-438F-A4EB-BFC80FC10CD0}" srcOrd="1" destOrd="0" presId="urn:microsoft.com/office/officeart/2018/2/layout/IconVerticalSolidList"/>
    <dgm:cxn modelId="{B7EDC6A4-F8A4-43F7-8972-052ED70DA1EA}" type="presParOf" srcId="{D737F520-C37D-448E-BA26-006E0B55BCFC}" destId="{6FFBB968-7245-4D62-A350-F84DA6DF79C6}" srcOrd="2" destOrd="0" presId="urn:microsoft.com/office/officeart/2018/2/layout/IconVerticalSolidList"/>
    <dgm:cxn modelId="{C512AACB-AD46-447E-9EC7-038178B20D53}" type="presParOf" srcId="{D737F520-C37D-448E-BA26-006E0B55BCFC}" destId="{CFAC24C1-6349-49A3-8D60-08F238A752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85987-007E-4A5D-BB86-63167736CF5F}">
      <dsp:nvSpPr>
        <dsp:cNvPr id="0" name=""/>
        <dsp:cNvSpPr/>
      </dsp:nvSpPr>
      <dsp:spPr>
        <a:xfrm>
          <a:off x="0" y="562"/>
          <a:ext cx="6683374" cy="13159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27591-CA04-43FF-8CF9-CD204937E15E}">
      <dsp:nvSpPr>
        <dsp:cNvPr id="0" name=""/>
        <dsp:cNvSpPr/>
      </dsp:nvSpPr>
      <dsp:spPr>
        <a:xfrm>
          <a:off x="398072" y="296649"/>
          <a:ext cx="723768" cy="723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87910-56CF-409C-A237-8E05638ECF24}">
      <dsp:nvSpPr>
        <dsp:cNvPr id="0" name=""/>
        <dsp:cNvSpPr/>
      </dsp:nvSpPr>
      <dsp:spPr>
        <a:xfrm>
          <a:off x="1519914" y="562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baseline="0"/>
            <a:t>15.10 to 15:30	Concept, rules of engagement, dividing the tasks</a:t>
          </a:r>
          <a:endParaRPr lang="en-US" sz="2500" kern="1200"/>
        </a:p>
      </dsp:txBody>
      <dsp:txXfrm>
        <a:off x="1519914" y="562"/>
        <a:ext cx="5163460" cy="1315942"/>
      </dsp:txXfrm>
    </dsp:sp>
    <dsp:sp modelId="{76ADBA63-545D-412F-98B8-A8D0FF18BD87}">
      <dsp:nvSpPr>
        <dsp:cNvPr id="0" name=""/>
        <dsp:cNvSpPr/>
      </dsp:nvSpPr>
      <dsp:spPr>
        <a:xfrm>
          <a:off x="0" y="1645491"/>
          <a:ext cx="6683374" cy="13159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E7465-916F-4DDD-B6AD-0A083FE795DD}">
      <dsp:nvSpPr>
        <dsp:cNvPr id="0" name=""/>
        <dsp:cNvSpPr/>
      </dsp:nvSpPr>
      <dsp:spPr>
        <a:xfrm>
          <a:off x="398072" y="1941578"/>
          <a:ext cx="723768" cy="723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0B72A-DA98-400A-BB9B-6C18A5D92E4A}">
      <dsp:nvSpPr>
        <dsp:cNvPr id="0" name=""/>
        <dsp:cNvSpPr/>
      </dsp:nvSpPr>
      <dsp:spPr>
        <a:xfrm>
          <a:off x="1519914" y="1645491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baseline="0"/>
            <a:t>15:30 to 16:00	Complete the key aspects with relevant experiences</a:t>
          </a:r>
          <a:endParaRPr lang="en-US" sz="2500" kern="1200"/>
        </a:p>
      </dsp:txBody>
      <dsp:txXfrm>
        <a:off x="1519914" y="1645491"/>
        <a:ext cx="5163460" cy="1315942"/>
      </dsp:txXfrm>
    </dsp:sp>
    <dsp:sp modelId="{AEC7DC79-43F8-40A5-A641-C36EB431941F}">
      <dsp:nvSpPr>
        <dsp:cNvPr id="0" name=""/>
        <dsp:cNvSpPr/>
      </dsp:nvSpPr>
      <dsp:spPr>
        <a:xfrm>
          <a:off x="0" y="3290419"/>
          <a:ext cx="6683374" cy="13159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0EC29-8A17-48C6-93F5-DD9D6E7393D6}">
      <dsp:nvSpPr>
        <dsp:cNvPr id="0" name=""/>
        <dsp:cNvSpPr/>
      </dsp:nvSpPr>
      <dsp:spPr>
        <a:xfrm>
          <a:off x="398072" y="3586506"/>
          <a:ext cx="723768" cy="723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7586E-5D4D-43F6-9B47-CAE37BB77D37}">
      <dsp:nvSpPr>
        <dsp:cNvPr id="0" name=""/>
        <dsp:cNvSpPr/>
      </dsp:nvSpPr>
      <dsp:spPr>
        <a:xfrm>
          <a:off x="1519914" y="3290419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baseline="0"/>
            <a:t>16:00 to 16:30	Group review and fine-tuning before plenary</a:t>
          </a:r>
          <a:endParaRPr lang="en-US" sz="2500" kern="1200"/>
        </a:p>
      </dsp:txBody>
      <dsp:txXfrm>
        <a:off x="1519914" y="3290419"/>
        <a:ext cx="5163460" cy="1315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99E80-5C8A-8149-A1CA-4CBC15F2DDD3}">
      <dsp:nvSpPr>
        <dsp:cNvPr id="0" name=""/>
        <dsp:cNvSpPr/>
      </dsp:nvSpPr>
      <dsp:spPr>
        <a:xfrm>
          <a:off x="0" y="601051"/>
          <a:ext cx="6683374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704" tIns="499872" rIns="51870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Fusion of 2 </a:t>
          </a:r>
          <a:r>
            <a:rPr lang="fr-FR" sz="2400" kern="1200" dirty="0" err="1"/>
            <a:t>companies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err="1"/>
            <a:t>Scaling</a:t>
          </a:r>
          <a:r>
            <a:rPr lang="fr-FR" sz="2400" kern="1200" dirty="0"/>
            <a:t> up of a start-up </a:t>
          </a:r>
          <a:r>
            <a:rPr lang="fr-FR" sz="2400" kern="1200" dirty="0" err="1"/>
            <a:t>until</a:t>
          </a:r>
          <a:r>
            <a:rPr lang="fr-FR" sz="2400" kern="1200" dirty="0"/>
            <a:t> acquisition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Rapid </a:t>
          </a:r>
          <a:r>
            <a:rPr lang="fr-FR" sz="2400" kern="1200" dirty="0" err="1"/>
            <a:t>growth</a:t>
          </a:r>
          <a:r>
            <a:rPr lang="fr-FR" sz="2400" kern="1200" dirty="0"/>
            <a:t> of a major </a:t>
          </a:r>
          <a:r>
            <a:rPr lang="fr-FR" sz="2400" kern="1200" dirty="0" err="1"/>
            <a:t>biotech</a:t>
          </a:r>
          <a:r>
            <a:rPr lang="fr-FR" sz="2400" kern="1200" dirty="0"/>
            <a:t> </a:t>
          </a:r>
          <a:r>
            <a:rPr lang="fr-FR" sz="2400" kern="1200" dirty="0" err="1"/>
            <a:t>firm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Acquisition of </a:t>
          </a:r>
          <a:r>
            <a:rPr lang="fr-FR" sz="2400" kern="1200" dirty="0" err="1"/>
            <a:t>this</a:t>
          </a:r>
          <a:r>
            <a:rPr lang="fr-FR" sz="2400" kern="1200" dirty="0"/>
            <a:t> </a:t>
          </a:r>
          <a:r>
            <a:rPr lang="fr-FR" sz="2400" kern="1200" dirty="0" err="1"/>
            <a:t>firm</a:t>
          </a:r>
          <a:r>
            <a:rPr lang="fr-FR" sz="2400" kern="1200" dirty="0"/>
            <a:t>, new </a:t>
          </a:r>
          <a:r>
            <a:rPr lang="fr-FR" sz="2400" kern="1200" dirty="0" err="1"/>
            <a:t>company</a:t>
          </a:r>
          <a:r>
            <a:rPr lang="fr-FR" sz="2400" kern="1200" dirty="0"/>
            <a:t> culture</a:t>
          </a:r>
          <a:endParaRPr lang="en-US" sz="2400" kern="1200" dirty="0"/>
        </a:p>
      </dsp:txBody>
      <dsp:txXfrm>
        <a:off x="0" y="601051"/>
        <a:ext cx="6683374" cy="2041200"/>
      </dsp:txXfrm>
    </dsp:sp>
    <dsp:sp modelId="{AD197950-6D2F-C64D-9F0C-637897E184C4}">
      <dsp:nvSpPr>
        <dsp:cNvPr id="0" name=""/>
        <dsp:cNvSpPr/>
      </dsp:nvSpPr>
      <dsp:spPr>
        <a:xfrm>
          <a:off x="334168" y="246811"/>
          <a:ext cx="4678362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31" tIns="0" rIns="1768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/>
            <a:t>My</a:t>
          </a:r>
          <a:r>
            <a:rPr lang="fr-FR" sz="2400" kern="1200" dirty="0"/>
            <a:t> background:</a:t>
          </a:r>
          <a:endParaRPr lang="en-US" sz="2400" kern="1200" dirty="0"/>
        </a:p>
      </dsp:txBody>
      <dsp:txXfrm>
        <a:off x="368753" y="281396"/>
        <a:ext cx="4609192" cy="639310"/>
      </dsp:txXfrm>
    </dsp:sp>
    <dsp:sp modelId="{5440A02C-24D3-AA4D-BD33-247930A06173}">
      <dsp:nvSpPr>
        <dsp:cNvPr id="0" name=""/>
        <dsp:cNvSpPr/>
      </dsp:nvSpPr>
      <dsp:spPr>
        <a:xfrm>
          <a:off x="0" y="3126091"/>
          <a:ext cx="6683374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704" tIns="499872" rIns="518704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 dirty="0"/>
        </a:p>
      </dsp:txBody>
      <dsp:txXfrm>
        <a:off x="0" y="3126091"/>
        <a:ext cx="6683374" cy="1701000"/>
      </dsp:txXfrm>
    </dsp:sp>
    <dsp:sp modelId="{3E53B051-4B61-2E44-8661-09F766FBEE9F}">
      <dsp:nvSpPr>
        <dsp:cNvPr id="0" name=""/>
        <dsp:cNvSpPr/>
      </dsp:nvSpPr>
      <dsp:spPr>
        <a:xfrm>
          <a:off x="334168" y="2771851"/>
          <a:ext cx="5310736" cy="708480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31" tIns="0" rIns="1768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/>
            <a:t>Your</a:t>
          </a:r>
          <a:r>
            <a:rPr lang="fr-FR" sz="2400" kern="1200" dirty="0"/>
            <a:t> short story &amp; objective </a:t>
          </a:r>
          <a:r>
            <a:rPr lang="fr-FR" sz="2400" kern="1200" dirty="0" err="1"/>
            <a:t>today</a:t>
          </a:r>
          <a:r>
            <a:rPr lang="fr-FR" sz="2400" kern="1200" dirty="0"/>
            <a:t>:</a:t>
          </a:r>
          <a:endParaRPr lang="en-US" sz="2400" kern="1200" dirty="0"/>
        </a:p>
      </dsp:txBody>
      <dsp:txXfrm>
        <a:off x="368753" y="2806436"/>
        <a:ext cx="5241566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30766-5DB9-634E-B78A-E3D931ABB77A}">
      <dsp:nvSpPr>
        <dsp:cNvPr id="0" name=""/>
        <dsp:cNvSpPr/>
      </dsp:nvSpPr>
      <dsp:spPr>
        <a:xfrm>
          <a:off x="0" y="2734733"/>
          <a:ext cx="103632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2EB66-D2CD-6448-8999-814FA18EF64C}">
      <dsp:nvSpPr>
        <dsp:cNvPr id="0" name=""/>
        <dsp:cNvSpPr/>
      </dsp:nvSpPr>
      <dsp:spPr>
        <a:xfrm>
          <a:off x="205295" y="1695534"/>
          <a:ext cx="2938938" cy="656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15:10</a:t>
          </a:r>
        </a:p>
      </dsp:txBody>
      <dsp:txXfrm>
        <a:off x="205295" y="1695534"/>
        <a:ext cx="2938938" cy="656335"/>
      </dsp:txXfrm>
    </dsp:sp>
    <dsp:sp modelId="{9C9028B9-4B76-FA4D-BCEE-C927E3E592E6}">
      <dsp:nvSpPr>
        <dsp:cNvPr id="0" name=""/>
        <dsp:cNvSpPr/>
      </dsp:nvSpPr>
      <dsp:spPr>
        <a:xfrm>
          <a:off x="205295" y="972283"/>
          <a:ext cx="2938938" cy="7232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together the list of key elements (missing aspects?)</a:t>
          </a:r>
        </a:p>
      </dsp:txBody>
      <dsp:txXfrm>
        <a:off x="205295" y="972283"/>
        <a:ext cx="2938938" cy="723251"/>
      </dsp:txXfrm>
    </dsp:sp>
    <dsp:sp modelId="{02BE03E4-5BC5-0F44-ABCC-5E310247255D}">
      <dsp:nvSpPr>
        <dsp:cNvPr id="0" name=""/>
        <dsp:cNvSpPr/>
      </dsp:nvSpPr>
      <dsp:spPr>
        <a:xfrm>
          <a:off x="1674764" y="2351870"/>
          <a:ext cx="0" cy="382862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3B580-FA01-F445-8C0B-FFE52BCD5BB8}">
      <dsp:nvSpPr>
        <dsp:cNvPr id="0" name=""/>
        <dsp:cNvSpPr/>
      </dsp:nvSpPr>
      <dsp:spPr>
        <a:xfrm>
          <a:off x="1676395" y="3117595"/>
          <a:ext cx="3670705" cy="656335"/>
        </a:xfrm>
        <a:prstGeom prst="rect">
          <a:avLst/>
        </a:prstGeom>
        <a:solidFill>
          <a:schemeClr val="accent2">
            <a:hueOff val="-1093548"/>
            <a:satOff val="-2105"/>
            <a:lumOff val="147"/>
            <a:alphaOff val="0"/>
          </a:schemeClr>
        </a:solidFill>
        <a:ln w="15875" cap="flat" cmpd="sng" algn="ctr">
          <a:solidFill>
            <a:schemeClr val="accent2">
              <a:hueOff val="-1093548"/>
              <a:satOff val="-2105"/>
              <a:lumOff val="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15:30</a:t>
          </a:r>
        </a:p>
      </dsp:txBody>
      <dsp:txXfrm>
        <a:off x="1676395" y="3117595"/>
        <a:ext cx="3670705" cy="656335"/>
      </dsp:txXfrm>
    </dsp:sp>
    <dsp:sp modelId="{2FFB3BED-5ED6-3849-AC59-89DE5F19EBBD}">
      <dsp:nvSpPr>
        <dsp:cNvPr id="0" name=""/>
        <dsp:cNvSpPr/>
      </dsp:nvSpPr>
      <dsp:spPr>
        <a:xfrm>
          <a:off x="1674764" y="3773931"/>
          <a:ext cx="3673967" cy="1644154"/>
        </a:xfrm>
        <a:prstGeom prst="rect">
          <a:avLst/>
        </a:prstGeom>
        <a:solidFill>
          <a:schemeClr val="accent2">
            <a:tint val="40000"/>
            <a:alpha val="90000"/>
            <a:hueOff val="-925766"/>
            <a:satOff val="-1811"/>
            <a:lumOff val="-6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5766"/>
              <a:satOff val="-1811"/>
              <a:lumOff val="-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Split in 3 sub-groups: Exchange of experiences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/>
          </a:br>
          <a:r>
            <a:rPr lang="en-US" sz="1600" kern="1200" dirty="0"/>
            <a:t>Keep it Short &amp; Simple, &amp; Relevant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/>
          </a:br>
          <a:r>
            <a:rPr lang="en-US" sz="1600" kern="1200" dirty="0"/>
            <a:t>Output: a ready to present poster for the plenary</a:t>
          </a:r>
        </a:p>
      </dsp:txBody>
      <dsp:txXfrm>
        <a:off x="1674764" y="3773931"/>
        <a:ext cx="3673967" cy="1644154"/>
      </dsp:txXfrm>
    </dsp:sp>
    <dsp:sp modelId="{21A0DF23-B7F7-ED4D-89F6-A8D184AF5673}">
      <dsp:nvSpPr>
        <dsp:cNvPr id="0" name=""/>
        <dsp:cNvSpPr/>
      </dsp:nvSpPr>
      <dsp:spPr>
        <a:xfrm>
          <a:off x="3511748" y="2734732"/>
          <a:ext cx="0" cy="382862"/>
        </a:xfrm>
        <a:prstGeom prst="line">
          <a:avLst/>
        </a:prstGeom>
        <a:noFill/>
        <a:ln w="9525" cap="flat" cmpd="sng" algn="ctr">
          <a:solidFill>
            <a:schemeClr val="accent2">
              <a:hueOff val="-1093548"/>
              <a:satOff val="-2105"/>
              <a:lumOff val="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69A94-42A3-D745-B36E-46602440877D}">
      <dsp:nvSpPr>
        <dsp:cNvPr id="0" name=""/>
        <dsp:cNvSpPr/>
      </dsp:nvSpPr>
      <dsp:spPr>
        <a:xfrm rot="2700000">
          <a:off x="1632222" y="2692190"/>
          <a:ext cx="85084" cy="850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BF6-C6F7-9545-B39F-C97486138FE5}">
      <dsp:nvSpPr>
        <dsp:cNvPr id="0" name=""/>
        <dsp:cNvSpPr/>
      </dsp:nvSpPr>
      <dsp:spPr>
        <a:xfrm rot="2700000">
          <a:off x="3469205" y="2692190"/>
          <a:ext cx="85084" cy="85084"/>
        </a:xfrm>
        <a:prstGeom prst="rect">
          <a:avLst/>
        </a:prstGeom>
        <a:solidFill>
          <a:schemeClr val="accent2">
            <a:hueOff val="-1093548"/>
            <a:satOff val="-2105"/>
            <a:lumOff val="14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33521-7EBA-E84A-A383-0A9BC5767216}">
      <dsp:nvSpPr>
        <dsp:cNvPr id="0" name=""/>
        <dsp:cNvSpPr/>
      </dsp:nvSpPr>
      <dsp:spPr>
        <a:xfrm>
          <a:off x="3879262" y="1695534"/>
          <a:ext cx="2938938" cy="656335"/>
        </a:xfrm>
        <a:prstGeom prst="rect">
          <a:avLst/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 w="15875" cap="flat" cmpd="sng" algn="ctr">
          <a:solidFill>
            <a:schemeClr val="accent2">
              <a:hueOff val="-2187096"/>
              <a:satOff val="-4210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16:00 PM</a:t>
          </a:r>
        </a:p>
      </dsp:txBody>
      <dsp:txXfrm>
        <a:off x="3879262" y="1695534"/>
        <a:ext cx="2938938" cy="656335"/>
      </dsp:txXfrm>
    </dsp:sp>
    <dsp:sp modelId="{C75E20FB-47C8-3A4C-B7A7-81384563860A}">
      <dsp:nvSpPr>
        <dsp:cNvPr id="0" name=""/>
        <dsp:cNvSpPr/>
      </dsp:nvSpPr>
      <dsp:spPr>
        <a:xfrm>
          <a:off x="3879262" y="972283"/>
          <a:ext cx="2938938" cy="723251"/>
        </a:xfrm>
        <a:prstGeom prst="rect">
          <a:avLst/>
        </a:prstGeom>
        <a:solidFill>
          <a:schemeClr val="accent2">
            <a:tint val="40000"/>
            <a:alpha val="90000"/>
            <a:hueOff val="-1851532"/>
            <a:satOff val="-3621"/>
            <a:lumOff val="-1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1532"/>
              <a:satOff val="-3621"/>
              <a:lumOff val="-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Reconvene + Last check within the break-out group</a:t>
          </a:r>
        </a:p>
      </dsp:txBody>
      <dsp:txXfrm>
        <a:off x="3879262" y="972283"/>
        <a:ext cx="2938938" cy="723251"/>
      </dsp:txXfrm>
    </dsp:sp>
    <dsp:sp modelId="{9AE0AEE5-07CC-C94B-84D5-B729A1EE79AF}">
      <dsp:nvSpPr>
        <dsp:cNvPr id="0" name=""/>
        <dsp:cNvSpPr/>
      </dsp:nvSpPr>
      <dsp:spPr>
        <a:xfrm>
          <a:off x="5348732" y="2351870"/>
          <a:ext cx="0" cy="382862"/>
        </a:xfrm>
        <a:prstGeom prst="line">
          <a:avLst/>
        </a:prstGeom>
        <a:noFill/>
        <a:ln w="9525" cap="flat" cmpd="sng" algn="ctr">
          <a:solidFill>
            <a:schemeClr val="accent2">
              <a:hueOff val="-2187096"/>
              <a:satOff val="-4210"/>
              <a:lumOff val="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0A90B-F7E2-394B-A880-025E3E1F1EDA}">
      <dsp:nvSpPr>
        <dsp:cNvPr id="0" name=""/>
        <dsp:cNvSpPr/>
      </dsp:nvSpPr>
      <dsp:spPr>
        <a:xfrm>
          <a:off x="5549114" y="3117595"/>
          <a:ext cx="2938938" cy="656335"/>
        </a:xfrm>
        <a:prstGeom prst="rect">
          <a:avLst/>
        </a:prstGeom>
        <a:solidFill>
          <a:schemeClr val="accent2">
            <a:hueOff val="-3280644"/>
            <a:satOff val="-6315"/>
            <a:lumOff val="441"/>
            <a:alphaOff val="0"/>
          </a:schemeClr>
        </a:solidFill>
        <a:ln w="15875" cap="flat" cmpd="sng" algn="ctr">
          <a:solidFill>
            <a:schemeClr val="accent2">
              <a:hueOff val="-3280644"/>
              <a:satOff val="-6315"/>
              <a:lumOff val="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16:35</a:t>
          </a:r>
        </a:p>
      </dsp:txBody>
      <dsp:txXfrm>
        <a:off x="5549114" y="3117595"/>
        <a:ext cx="2938938" cy="656335"/>
      </dsp:txXfrm>
    </dsp:sp>
    <dsp:sp modelId="{6088FB14-7717-AB49-82CD-8A6A6249742A}">
      <dsp:nvSpPr>
        <dsp:cNvPr id="0" name=""/>
        <dsp:cNvSpPr/>
      </dsp:nvSpPr>
      <dsp:spPr>
        <a:xfrm>
          <a:off x="5549114" y="3773931"/>
          <a:ext cx="2938938" cy="661258"/>
        </a:xfrm>
        <a:prstGeom prst="rect">
          <a:avLst/>
        </a:prstGeom>
        <a:solidFill>
          <a:schemeClr val="accent2">
            <a:tint val="40000"/>
            <a:alpha val="90000"/>
            <a:hueOff val="-2777298"/>
            <a:satOff val="-5432"/>
            <a:lumOff val="-20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777298"/>
              <a:satOff val="-5432"/>
              <a:lumOff val="-2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Coffee break</a:t>
          </a:r>
        </a:p>
      </dsp:txBody>
      <dsp:txXfrm>
        <a:off x="5549114" y="3773931"/>
        <a:ext cx="2938938" cy="661258"/>
      </dsp:txXfrm>
    </dsp:sp>
    <dsp:sp modelId="{429E9557-8D03-994B-861B-48A6B606DCD4}">
      <dsp:nvSpPr>
        <dsp:cNvPr id="0" name=""/>
        <dsp:cNvSpPr/>
      </dsp:nvSpPr>
      <dsp:spPr>
        <a:xfrm>
          <a:off x="7018583" y="2734732"/>
          <a:ext cx="0" cy="382862"/>
        </a:xfrm>
        <a:prstGeom prst="line">
          <a:avLst/>
        </a:prstGeom>
        <a:noFill/>
        <a:ln w="9525" cap="flat" cmpd="sng" algn="ctr">
          <a:solidFill>
            <a:schemeClr val="accent2">
              <a:hueOff val="-3280644"/>
              <a:satOff val="-6315"/>
              <a:lumOff val="4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5AC5A-0264-964C-BE85-BDD87FC0FB33}">
      <dsp:nvSpPr>
        <dsp:cNvPr id="0" name=""/>
        <dsp:cNvSpPr/>
      </dsp:nvSpPr>
      <dsp:spPr>
        <a:xfrm rot="2700000">
          <a:off x="5306189" y="2692190"/>
          <a:ext cx="85084" cy="85084"/>
        </a:xfrm>
        <a:prstGeom prst="rect">
          <a:avLst/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74C4-CF81-2448-AD24-D1FF7CFA28FC}">
      <dsp:nvSpPr>
        <dsp:cNvPr id="0" name=""/>
        <dsp:cNvSpPr/>
      </dsp:nvSpPr>
      <dsp:spPr>
        <a:xfrm rot="2700000">
          <a:off x="6976041" y="2692190"/>
          <a:ext cx="85084" cy="85084"/>
        </a:xfrm>
        <a:prstGeom prst="rect">
          <a:avLst/>
        </a:prstGeom>
        <a:solidFill>
          <a:schemeClr val="accent2">
            <a:hueOff val="-3280644"/>
            <a:satOff val="-6315"/>
            <a:lumOff val="4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4503E-9E5A-1749-98DC-849D1FE21C69}">
      <dsp:nvSpPr>
        <dsp:cNvPr id="0" name=""/>
        <dsp:cNvSpPr/>
      </dsp:nvSpPr>
      <dsp:spPr>
        <a:xfrm>
          <a:off x="7218965" y="1695534"/>
          <a:ext cx="2938938" cy="656335"/>
        </a:xfrm>
        <a:prstGeom prst="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17:05</a:t>
          </a:r>
        </a:p>
      </dsp:txBody>
      <dsp:txXfrm>
        <a:off x="7218965" y="1695534"/>
        <a:ext cx="2938938" cy="656335"/>
      </dsp:txXfrm>
    </dsp:sp>
    <dsp:sp modelId="{0FBCC0B0-D436-614B-9CC8-9607F3EF2322}">
      <dsp:nvSpPr>
        <dsp:cNvPr id="0" name=""/>
        <dsp:cNvSpPr/>
      </dsp:nvSpPr>
      <dsp:spPr>
        <a:xfrm>
          <a:off x="7218965" y="972283"/>
          <a:ext cx="2938938" cy="723251"/>
        </a:xfrm>
        <a:prstGeom prst="rect">
          <a:avLst/>
        </a:prstGeom>
        <a:solidFill>
          <a:schemeClr val="accent2">
            <a:tint val="40000"/>
            <a:alpha val="90000"/>
            <a:hueOff val="-3703064"/>
            <a:satOff val="-7243"/>
            <a:lumOff val="-27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703064"/>
              <a:satOff val="-7243"/>
              <a:lumOff val="-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Presentation in the plenary session (3 x 5 min) + Q&amp;A</a:t>
          </a:r>
        </a:p>
      </dsp:txBody>
      <dsp:txXfrm>
        <a:off x="7218965" y="972283"/>
        <a:ext cx="2938938" cy="723251"/>
      </dsp:txXfrm>
    </dsp:sp>
    <dsp:sp modelId="{A42EF196-BE23-C447-834D-B54420D6767F}">
      <dsp:nvSpPr>
        <dsp:cNvPr id="0" name=""/>
        <dsp:cNvSpPr/>
      </dsp:nvSpPr>
      <dsp:spPr>
        <a:xfrm>
          <a:off x="8688435" y="2351870"/>
          <a:ext cx="0" cy="382862"/>
        </a:xfrm>
        <a:prstGeom prst="line">
          <a:avLst/>
        </a:prstGeom>
        <a:noFill/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39347-2C3C-F94D-B900-E26E4781D91E}">
      <dsp:nvSpPr>
        <dsp:cNvPr id="0" name=""/>
        <dsp:cNvSpPr/>
      </dsp:nvSpPr>
      <dsp:spPr>
        <a:xfrm rot="2700000">
          <a:off x="8645892" y="2692190"/>
          <a:ext cx="85084" cy="85084"/>
        </a:xfrm>
        <a:prstGeom prst="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5642F-E537-4393-B8CE-8E67DD28A0D0}">
      <dsp:nvSpPr>
        <dsp:cNvPr id="0" name=""/>
        <dsp:cNvSpPr/>
      </dsp:nvSpPr>
      <dsp:spPr>
        <a:xfrm>
          <a:off x="0" y="748625"/>
          <a:ext cx="6683374" cy="13820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6448F-B252-4FD4-A9D6-B464DBC8F7EB}">
      <dsp:nvSpPr>
        <dsp:cNvPr id="0" name=""/>
        <dsp:cNvSpPr/>
      </dsp:nvSpPr>
      <dsp:spPr>
        <a:xfrm>
          <a:off x="418078" y="1059592"/>
          <a:ext cx="760142" cy="760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2AB37-28DD-443B-97D9-1883BC7CF5ED}">
      <dsp:nvSpPr>
        <dsp:cNvPr id="0" name=""/>
        <dsp:cNvSpPr/>
      </dsp:nvSpPr>
      <dsp:spPr>
        <a:xfrm>
          <a:off x="1596299" y="748625"/>
          <a:ext cx="5087075" cy="1382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70" tIns="146270" rIns="146270" bIns="1462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u="sng" kern="1200" baseline="0" dirty="0" err="1"/>
            <a:t>Where</a:t>
          </a:r>
          <a:r>
            <a:rPr lang="fr-FR" sz="2500" kern="1200" baseline="0" dirty="0"/>
            <a:t> to </a:t>
          </a:r>
          <a:r>
            <a:rPr lang="fr-FR" sz="2500" kern="1200" baseline="0" dirty="0" err="1"/>
            <a:t>play</a:t>
          </a:r>
          <a:r>
            <a:rPr lang="fr-FR" sz="2500" kern="1200" baseline="0" dirty="0"/>
            <a:t>, </a:t>
          </a:r>
          <a:r>
            <a:rPr lang="fr-FR" sz="2500" kern="1200" baseline="0" dirty="0" err="1"/>
            <a:t>market</a:t>
          </a:r>
          <a:r>
            <a:rPr lang="fr-FR" sz="2500" kern="1200" baseline="0" dirty="0"/>
            <a:t> </a:t>
          </a:r>
          <a:r>
            <a:rPr lang="fr-FR" sz="2500" kern="1200" baseline="0" dirty="0" err="1"/>
            <a:t>opportunities</a:t>
          </a:r>
          <a:endParaRPr lang="en-US" sz="2500" kern="1200" dirty="0"/>
        </a:p>
      </dsp:txBody>
      <dsp:txXfrm>
        <a:off x="1596299" y="748625"/>
        <a:ext cx="5087075" cy="1382077"/>
      </dsp:txXfrm>
    </dsp:sp>
    <dsp:sp modelId="{E5324E99-5530-4517-B611-6BD2985B531F}">
      <dsp:nvSpPr>
        <dsp:cNvPr id="0" name=""/>
        <dsp:cNvSpPr/>
      </dsp:nvSpPr>
      <dsp:spPr>
        <a:xfrm>
          <a:off x="0" y="2476222"/>
          <a:ext cx="6683374" cy="13820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CDD87-15EC-438F-A4EB-BFC80FC10CD0}">
      <dsp:nvSpPr>
        <dsp:cNvPr id="0" name=""/>
        <dsp:cNvSpPr/>
      </dsp:nvSpPr>
      <dsp:spPr>
        <a:xfrm>
          <a:off x="418078" y="2787189"/>
          <a:ext cx="760142" cy="7601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C24C1-6349-49A3-8D60-08F238A752B9}">
      <dsp:nvSpPr>
        <dsp:cNvPr id="0" name=""/>
        <dsp:cNvSpPr/>
      </dsp:nvSpPr>
      <dsp:spPr>
        <a:xfrm>
          <a:off x="1596299" y="2476222"/>
          <a:ext cx="5087075" cy="1382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70" tIns="146270" rIns="146270" bIns="1462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u="sng" kern="1200" baseline="0" dirty="0" err="1"/>
            <a:t>When</a:t>
          </a:r>
          <a:r>
            <a:rPr lang="fr-FR" sz="2500" kern="1200" baseline="0" dirty="0"/>
            <a:t> to </a:t>
          </a:r>
          <a:r>
            <a:rPr lang="fr-FR" sz="2500" kern="1200" baseline="0" dirty="0" err="1"/>
            <a:t>scale</a:t>
          </a:r>
          <a:r>
            <a:rPr lang="fr-FR" sz="2500" kern="1200" baseline="0" dirty="0"/>
            <a:t> up, Timing aspects</a:t>
          </a:r>
          <a:endParaRPr lang="en-US" sz="2500" kern="1200" dirty="0"/>
        </a:p>
      </dsp:txBody>
      <dsp:txXfrm>
        <a:off x="1596299" y="2476222"/>
        <a:ext cx="5087075" cy="1382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Warning_Sign_-_Blind_Spot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goodfreephotos.com/vector-images/telescope-vector-files.png.php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N_squirrel_helicopter_at_melb_GP_08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214EE-A852-479E-8DFE-069765239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17" r="17688" b="-1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2CC319-5F5E-3247-971B-7B6B42532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382" y="1358901"/>
            <a:ext cx="3707844" cy="2730498"/>
          </a:xfrm>
        </p:spPr>
        <p:txBody>
          <a:bodyPr>
            <a:normAutofit/>
          </a:bodyPr>
          <a:lstStyle/>
          <a:p>
            <a:r>
              <a:rPr lang="fr-FR" sz="4800" err="1"/>
              <a:t>Scaling</a:t>
            </a:r>
            <a:r>
              <a:rPr lang="fr-FR" sz="4800"/>
              <a:t> up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60A2F0-672F-C04E-B146-FAF7CF75D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6707" y="4165601"/>
            <a:ext cx="3487479" cy="7891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000"/>
              <a:t>Sharing </a:t>
            </a:r>
            <a:r>
              <a:rPr lang="fr-FR" sz="2000" err="1"/>
              <a:t>Experiences</a:t>
            </a:r>
            <a:r>
              <a:rPr lang="fr-FR" sz="2000"/>
              <a:t> and </a:t>
            </a:r>
            <a:r>
              <a:rPr lang="fr-FR" sz="2000" err="1"/>
              <a:t>avoiding</a:t>
            </a:r>
            <a:r>
              <a:rPr lang="fr-FR" sz="2000"/>
              <a:t> </a:t>
            </a:r>
            <a:r>
              <a:rPr lang="fr-FR" sz="2000" err="1"/>
              <a:t>blind</a:t>
            </a:r>
            <a:r>
              <a:rPr lang="fr-FR" sz="2000"/>
              <a:t>-spots</a:t>
            </a:r>
          </a:p>
        </p:txBody>
      </p:sp>
    </p:spTree>
    <p:extLst>
      <p:ext uri="{BB962C8B-B14F-4D97-AF65-F5344CB8AC3E}">
        <p14:creationId xmlns:p14="http://schemas.microsoft.com/office/powerpoint/2010/main" val="191722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6FB42-EB36-394C-8949-A761218A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challenges 2 </a:t>
            </a:r>
            <a:r>
              <a:rPr lang="fr-FR" dirty="0" err="1"/>
              <a:t>sub</a:t>
            </a:r>
            <a:r>
              <a:rPr lang="fr-FR" dirty="0"/>
              <a:t>-groups – Blind spots?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5591D-F175-AC4F-819D-D48DB924E7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400" b="1" dirty="0" err="1"/>
              <a:t>Growing</a:t>
            </a:r>
            <a:r>
              <a:rPr lang="fr-FR" sz="2400" b="1" dirty="0"/>
              <a:t> the business &amp; </a:t>
            </a:r>
            <a:r>
              <a:rPr lang="fr-FR" sz="2400" b="1" dirty="0" err="1"/>
              <a:t>Firm</a:t>
            </a:r>
            <a:endParaRPr lang="fr-FR" sz="2400" b="1" dirty="0"/>
          </a:p>
          <a:p>
            <a:endParaRPr lang="fr-FR" dirty="0"/>
          </a:p>
          <a:p>
            <a:r>
              <a:rPr lang="fr-FR" dirty="0"/>
              <a:t>=&gt;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finance </a:t>
            </a:r>
            <a:r>
              <a:rPr lang="fr-FR" dirty="0" err="1"/>
              <a:t>this</a:t>
            </a:r>
            <a:r>
              <a:rPr lang="fr-FR" dirty="0"/>
              <a:t> ?</a:t>
            </a:r>
          </a:p>
          <a:p>
            <a:r>
              <a:rPr lang="fr-FR" dirty="0"/>
              <a:t>=&gt; </a:t>
            </a:r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your</a:t>
            </a:r>
            <a:r>
              <a:rPr lang="fr-FR" dirty="0"/>
              <a:t> new </a:t>
            </a:r>
            <a:r>
              <a:rPr lang="fr-FR" dirty="0" err="1"/>
              <a:t>competitors</a:t>
            </a:r>
            <a:r>
              <a:rPr lang="fr-FR" dirty="0"/>
              <a:t>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D8BA4D-5C09-2A45-B918-0788539DE95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2400" b="1" dirty="0" err="1"/>
              <a:t>Evolving</a:t>
            </a:r>
            <a:r>
              <a:rPr lang="fr-FR" sz="2400" b="1" dirty="0"/>
              <a:t> the team</a:t>
            </a:r>
          </a:p>
          <a:p>
            <a:endParaRPr lang="fr-FR" dirty="0"/>
          </a:p>
          <a:p>
            <a:r>
              <a:rPr lang="fr-FR" dirty="0"/>
              <a:t>=&gt; how to </a:t>
            </a:r>
            <a:r>
              <a:rPr lang="fr-FR" dirty="0" err="1"/>
              <a:t>keep</a:t>
            </a:r>
            <a:r>
              <a:rPr lang="fr-FR" dirty="0"/>
              <a:t> a </a:t>
            </a:r>
            <a:r>
              <a:rPr lang="fr-FR" dirty="0" err="1"/>
              <a:t>company</a:t>
            </a:r>
            <a:r>
              <a:rPr lang="fr-FR" dirty="0"/>
              <a:t> culture ?</a:t>
            </a:r>
          </a:p>
          <a:p>
            <a:r>
              <a:rPr lang="fr-FR" dirty="0"/>
              <a:t>=&gt; how to </a:t>
            </a:r>
            <a:r>
              <a:rPr lang="fr-FR" dirty="0" err="1"/>
              <a:t>communicate</a:t>
            </a:r>
            <a:r>
              <a:rPr lang="fr-FR" dirty="0"/>
              <a:t> ?</a:t>
            </a:r>
          </a:p>
        </p:txBody>
      </p:sp>
      <p:pic>
        <p:nvPicPr>
          <p:cNvPr id="6" name="Image 5" descr="File:Warning Sign - Blind Spot.svg - Wikipedia">
            <a:extLst>
              <a:ext uri="{FF2B5EF4-FFF2-40B4-BE49-F238E27FC236}">
                <a16:creationId xmlns:a16="http://schemas.microsoft.com/office/drawing/2014/main" id="{38B986E1-8B2E-3340-9CE1-E5935281E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5200" y="4318000"/>
            <a:ext cx="2489199" cy="21780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C49E759-3809-D04C-A165-48E73858B867}"/>
              </a:ext>
            </a:extLst>
          </p:cNvPr>
          <p:cNvSpPr txBox="1"/>
          <p:nvPr/>
        </p:nvSpPr>
        <p:spPr>
          <a:xfrm>
            <a:off x="913774" y="6380633"/>
            <a:ext cx="3922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en.wikipedia.org/wiki/File:Warning_Sign_-_Blind_Spot.svg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sa/3.0/"/>
              </a:rPr>
              <a:t>CC BY-SA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70893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3D1A0-ED67-B24F-959E-8C904B38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 2 output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D3B72-CA89-6F4F-AA60-15C10E36F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Key aspects to focus on</a:t>
            </a:r>
          </a:p>
          <a:p>
            <a:endParaRPr lang="fr-FR" dirty="0"/>
          </a:p>
          <a:p>
            <a:r>
              <a:rPr lang="fr-FR" dirty="0"/>
              <a:t>Major challenges</a:t>
            </a:r>
          </a:p>
          <a:p>
            <a:endParaRPr lang="fr-FR" dirty="0"/>
          </a:p>
          <a:p>
            <a:r>
              <a:rPr lang="fr-FR" dirty="0"/>
              <a:t>Learning of </a:t>
            </a:r>
            <a:r>
              <a:rPr lang="fr-FR" dirty="0" err="1"/>
              <a:t>today</a:t>
            </a:r>
            <a:r>
              <a:rPr lang="fr-FR" dirty="0"/>
              <a:t> session</a:t>
            </a:r>
          </a:p>
        </p:txBody>
      </p:sp>
    </p:spTree>
    <p:extLst>
      <p:ext uri="{BB962C8B-B14F-4D97-AF65-F5344CB8AC3E}">
        <p14:creationId xmlns:p14="http://schemas.microsoft.com/office/powerpoint/2010/main" val="271733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11FC638-E54E-3041-9BEB-C03D8695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Presenting back in plenary session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E559B7-FFF0-4CD8-9260-63346813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Telescope Vector Files image - Free stock photo - Public ...">
            <a:extLst>
              <a:ext uri="{FF2B5EF4-FFF2-40B4-BE49-F238E27FC236}">
                <a16:creationId xmlns:a16="http://schemas.microsoft.com/office/drawing/2014/main" id="{B1790FE4-8234-F247-A023-4D6B1A667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29290" y="1794932"/>
            <a:ext cx="3605961" cy="409768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0BC9E0-1901-4FD9-90B5-82D9EE51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EB4664-4EC4-1744-9C29-E43315D53235}"/>
              </a:ext>
            </a:extLst>
          </p:cNvPr>
          <p:cNvSpPr/>
          <p:nvPr/>
        </p:nvSpPr>
        <p:spPr>
          <a:xfrm>
            <a:off x="1356749" y="1380820"/>
            <a:ext cx="4175471" cy="3131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«Focus on your passion, start small, dream big, and plan ahead »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kern="1200" cap="all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en-US" sz="240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Richard </a:t>
            </a:r>
            <a:r>
              <a:rPr lang="en-US" sz="2400" kern="1200" cap="all" baseline="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Brandson</a:t>
            </a:r>
            <a:endParaRPr lang="en-US" sz="3000" kern="1200" cap="all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546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8CC953-34D7-F545-9CF0-78CDF0B8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fr-FR" sz="4400"/>
              <a:t>Our Break-out session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3F83584-B322-45DB-9282-176272A8BBB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52547726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122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41C2AC-1F6F-0142-A1CC-8ACB3EA9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314450"/>
            <a:ext cx="3290358" cy="3680244"/>
          </a:xfrm>
        </p:spPr>
        <p:txBody>
          <a:bodyPr>
            <a:normAutofit/>
          </a:bodyPr>
          <a:lstStyle/>
          <a:p>
            <a:pPr algn="l"/>
            <a:r>
              <a:rPr lang="fr-FR" sz="4000" dirty="0" err="1"/>
              <a:t>Brief</a:t>
            </a:r>
            <a:r>
              <a:rPr lang="fr-FR" sz="4000" dirty="0"/>
              <a:t> </a:t>
            </a:r>
            <a:r>
              <a:rPr lang="fr-FR" sz="4000" dirty="0" err="1"/>
              <a:t>intros</a:t>
            </a:r>
            <a:endParaRPr lang="fr-FR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33A9FB2-2990-464E-8314-FE3DFEFCE0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6051769"/>
              </p:ext>
            </p:extLst>
          </p:nvPr>
        </p:nvGraphicFramePr>
        <p:xfrm>
          <a:off x="4594225" y="889000"/>
          <a:ext cx="6683375" cy="507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6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71850-A7BE-A142-BFD9-F8EA4CB5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fr-FR" sz="3600"/>
              <a:t>Concept- Rules of engagement</a:t>
            </a:r>
          </a:p>
        </p:txBody>
      </p:sp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E6A9D337-F135-4FCA-959A-E29C9F934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516348"/>
              </p:ext>
            </p:extLst>
          </p:nvPr>
        </p:nvGraphicFramePr>
        <p:xfrm>
          <a:off x="914400" y="948267"/>
          <a:ext cx="10363200" cy="546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09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5DE515-7851-EE4B-BF71-D6890D66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 fontScale="90000"/>
          </a:bodyPr>
          <a:lstStyle/>
          <a:p>
            <a:pPr algn="l"/>
            <a:r>
              <a:rPr lang="fr-FR" sz="4900" dirty="0"/>
              <a:t>Out of scope</a:t>
            </a:r>
            <a:br>
              <a:rPr lang="fr-FR" sz="4900" dirty="0"/>
            </a:br>
            <a:br>
              <a:rPr lang="fr-FR" sz="4100" dirty="0"/>
            </a:br>
            <a:r>
              <a:rPr lang="fr-FR" dirty="0"/>
              <a:t>(</a:t>
            </a:r>
            <a:r>
              <a:rPr lang="fr-FR" dirty="0" err="1"/>
              <a:t>covered</a:t>
            </a:r>
            <a:r>
              <a:rPr lang="fr-FR" dirty="0"/>
              <a:t> by the </a:t>
            </a:r>
            <a:r>
              <a:rPr lang="fr-FR" dirty="0" err="1"/>
              <a:t>other</a:t>
            </a:r>
            <a:r>
              <a:rPr lang="fr-FR" dirty="0"/>
              <a:t> Break-out groups)</a:t>
            </a:r>
            <a:endParaRPr lang="fr-FR" sz="4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6B9C49D-208D-4D02-8C90-38F2B4A6348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3932712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043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937A4-018C-F440-B7BF-57228689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u="sng" dirty="0" err="1"/>
              <a:t>What</a:t>
            </a:r>
            <a:r>
              <a:rPr lang="fr-FR" dirty="0"/>
              <a:t> to plan for:</a:t>
            </a:r>
            <a:br>
              <a:rPr lang="fr-FR" dirty="0"/>
            </a:br>
            <a:r>
              <a:rPr lang="fr-FR" sz="2800" dirty="0" err="1"/>
              <a:t>Examples</a:t>
            </a:r>
            <a:r>
              <a:rPr lang="fr-FR" sz="2800" dirty="0"/>
              <a:t> of </a:t>
            </a:r>
            <a:r>
              <a:rPr lang="fr-FR" sz="2800" dirty="0" err="1"/>
              <a:t>scaling</a:t>
            </a:r>
            <a:r>
              <a:rPr lang="fr-FR" sz="2800" dirty="0"/>
              <a:t>-up aspects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891207-EB37-4749-A3A0-9632E097BF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Growing</a:t>
            </a:r>
            <a:r>
              <a:rPr lang="fr-FR" dirty="0"/>
              <a:t> The business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Expanding</a:t>
            </a:r>
            <a:r>
              <a:rPr lang="fr-FR" dirty="0"/>
              <a:t> the </a:t>
            </a:r>
            <a:r>
              <a:rPr lang="fr-FR" dirty="0" err="1"/>
              <a:t>company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Evolving</a:t>
            </a:r>
            <a:r>
              <a:rPr lang="fr-FR" dirty="0"/>
              <a:t> the team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9F2542-28EF-1D45-8015-8981527086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89689" y="2214694"/>
            <a:ext cx="6287911" cy="402478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dirty="0" err="1"/>
              <a:t>Increasing</a:t>
            </a:r>
            <a:r>
              <a:rPr lang="fr-FR" dirty="0"/>
              <a:t> the production/service </a:t>
            </a:r>
            <a:r>
              <a:rPr lang="fr-FR" dirty="0" err="1"/>
              <a:t>offer</a:t>
            </a: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 err="1"/>
              <a:t>Enlarging</a:t>
            </a:r>
            <a:r>
              <a:rPr lang="fr-FR" dirty="0"/>
              <a:t> the </a:t>
            </a:r>
            <a:r>
              <a:rPr lang="fr-FR" dirty="0" err="1"/>
              <a:t>customer</a:t>
            </a:r>
            <a:r>
              <a:rPr lang="fr-FR" dirty="0"/>
              <a:t> base</a:t>
            </a:r>
          </a:p>
          <a:p>
            <a:pPr>
              <a:buFont typeface="Wingdings" pitchFamily="2" charset="2"/>
              <a:buChar char="q"/>
            </a:pPr>
            <a:r>
              <a:rPr lang="fr-FR" dirty="0" err="1"/>
              <a:t>multiplying</a:t>
            </a:r>
            <a:r>
              <a:rPr lang="fr-FR" dirty="0"/>
              <a:t> the distribution </a:t>
            </a:r>
            <a:r>
              <a:rPr lang="fr-FR" dirty="0" err="1"/>
              <a:t>channels</a:t>
            </a: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 err="1"/>
              <a:t>Moving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new offices/locations/countries</a:t>
            </a:r>
          </a:p>
          <a:p>
            <a:pPr>
              <a:buFont typeface="Wingdings" pitchFamily="2" charset="2"/>
              <a:buChar char="q"/>
            </a:pPr>
            <a:r>
              <a:rPr lang="fr-FR" dirty="0" err="1"/>
              <a:t>completing</a:t>
            </a:r>
            <a:r>
              <a:rPr lang="fr-FR" dirty="0"/>
              <a:t> the </a:t>
            </a:r>
            <a:r>
              <a:rPr lang="fr-FR" dirty="0" err="1"/>
              <a:t>equipment</a:t>
            </a:r>
            <a:r>
              <a:rPr lang="fr-FR" dirty="0"/>
              <a:t>/</a:t>
            </a:r>
            <a:r>
              <a:rPr lang="fr-FR" dirty="0" err="1"/>
              <a:t>processes</a:t>
            </a:r>
            <a:r>
              <a:rPr lang="fr-FR" dirty="0"/>
              <a:t>/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entities</a:t>
            </a: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 err="1"/>
              <a:t>Leveraging</a:t>
            </a:r>
            <a:r>
              <a:rPr lang="fr-FR" dirty="0"/>
              <a:t> key </a:t>
            </a:r>
            <a:r>
              <a:rPr lang="fr-FR" dirty="0" err="1"/>
              <a:t>strengths</a:t>
            </a: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 err="1"/>
              <a:t>acquiring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skills</a:t>
            </a: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 err="1"/>
              <a:t>Recruiting</a:t>
            </a:r>
            <a:r>
              <a:rPr lang="fr-FR" dirty="0"/>
              <a:t> new talents</a:t>
            </a:r>
          </a:p>
        </p:txBody>
      </p:sp>
      <p:pic>
        <p:nvPicPr>
          <p:cNvPr id="6" name="Image 5" descr="File:RAN squirrel helicopter at melb GP 08.jpg - Wikipedia">
            <a:extLst>
              <a:ext uri="{FF2B5EF4-FFF2-40B4-BE49-F238E27FC236}">
                <a16:creationId xmlns:a16="http://schemas.microsoft.com/office/drawing/2014/main" id="{2169A721-1786-8C4A-B2B1-E3558A683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93767" y="372532"/>
            <a:ext cx="3262765" cy="21738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3D49590-6244-BF40-A53B-7B20C5951706}"/>
              </a:ext>
            </a:extLst>
          </p:cNvPr>
          <p:cNvSpPr txBox="1"/>
          <p:nvPr/>
        </p:nvSpPr>
        <p:spPr>
          <a:xfrm>
            <a:off x="913774" y="6453201"/>
            <a:ext cx="3996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://en.wikipedia.org/wiki/File:RAN_squirrel_helicopter_at_melb_GP_08.jpg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76940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6FB42-EB36-394C-8949-A761218A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Splitting</a:t>
            </a:r>
            <a:r>
              <a:rPr lang="fr-FR" dirty="0"/>
              <a:t> in 2 </a:t>
            </a:r>
            <a:r>
              <a:rPr lang="fr-FR" dirty="0" err="1"/>
              <a:t>sub</a:t>
            </a:r>
            <a:r>
              <a:rPr lang="fr-FR" dirty="0"/>
              <a:t>-groups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5591D-F175-AC4F-819D-D48DB924E7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b="1" dirty="0"/>
              <a:t>1) </a:t>
            </a:r>
            <a:r>
              <a:rPr lang="fr-FR" sz="2400" b="1" dirty="0" err="1"/>
              <a:t>Growing</a:t>
            </a:r>
            <a:r>
              <a:rPr lang="fr-FR" sz="2400" b="1" dirty="0"/>
              <a:t> the business &amp; FIRM</a:t>
            </a:r>
          </a:p>
          <a:p>
            <a:endParaRPr lang="fr-FR" sz="2400" b="1" dirty="0"/>
          </a:p>
          <a:p>
            <a:pPr marL="0" indent="0">
              <a:buNone/>
            </a:pPr>
            <a:r>
              <a:rPr lang="fr-FR" sz="2400" u="sng" dirty="0"/>
              <a:t>Brainstorming</a:t>
            </a:r>
            <a:r>
              <a:rPr lang="fr-FR" sz="2400" dirty="0"/>
              <a:t>:</a:t>
            </a:r>
          </a:p>
          <a:p>
            <a:r>
              <a:rPr lang="fr-FR" sz="2400" dirty="0"/>
              <a:t>List key aspects (Post-</a:t>
            </a:r>
            <a:r>
              <a:rPr lang="fr-FR" sz="2400" dirty="0" err="1"/>
              <a:t>its</a:t>
            </a:r>
            <a:r>
              <a:rPr lang="fr-FR" sz="2400" dirty="0"/>
              <a:t>) 10 min</a:t>
            </a:r>
          </a:p>
          <a:p>
            <a:r>
              <a:rPr lang="fr-FR" sz="2400" dirty="0"/>
              <a:t>Common challenges (</a:t>
            </a:r>
            <a:r>
              <a:rPr lang="fr-FR" sz="2400" dirty="0" err="1"/>
              <a:t>regroup</a:t>
            </a:r>
            <a:r>
              <a:rPr lang="fr-FR" sz="2400" dirty="0"/>
              <a:t> per main </a:t>
            </a:r>
            <a:r>
              <a:rPr lang="fr-FR" sz="2400" dirty="0" err="1"/>
              <a:t>themes</a:t>
            </a:r>
            <a:r>
              <a:rPr lang="fr-FR" sz="2400" dirty="0"/>
              <a:t>) 10 min</a:t>
            </a:r>
          </a:p>
          <a:p>
            <a:r>
              <a:rPr lang="fr-FR" sz="2400" dirty="0" err="1"/>
              <a:t>underline</a:t>
            </a:r>
            <a:r>
              <a:rPr lang="fr-FR" sz="2400" dirty="0"/>
              <a:t> for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theme</a:t>
            </a:r>
            <a:r>
              <a:rPr lang="fr-FR" sz="2400" dirty="0"/>
              <a:t> </a:t>
            </a:r>
            <a:r>
              <a:rPr lang="fr-FR" sz="2400" dirty="0" err="1"/>
              <a:t>some</a:t>
            </a:r>
            <a:r>
              <a:rPr lang="fr-FR" sz="2400" dirty="0"/>
              <a:t> key </a:t>
            </a:r>
            <a:r>
              <a:rPr lang="fr-FR" sz="2400" dirty="0" err="1"/>
              <a:t>learning</a:t>
            </a:r>
            <a:r>
              <a:rPr lang="fr-FR" sz="2400" dirty="0"/>
              <a:t>/challenges 10 min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D8BA4D-5C09-2A45-B918-0788539DE95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2) </a:t>
            </a:r>
            <a:r>
              <a:rPr lang="fr-FR" sz="2400" b="1" dirty="0" err="1"/>
              <a:t>Evolving</a:t>
            </a:r>
            <a:r>
              <a:rPr lang="fr-FR" sz="2400" b="1" dirty="0"/>
              <a:t> the team</a:t>
            </a:r>
          </a:p>
        </p:txBody>
      </p:sp>
    </p:spTree>
    <p:extLst>
      <p:ext uri="{BB962C8B-B14F-4D97-AF65-F5344CB8AC3E}">
        <p14:creationId xmlns:p14="http://schemas.microsoft.com/office/powerpoint/2010/main" val="354679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6FB42-EB36-394C-8949-A761218A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feedback 2 </a:t>
            </a:r>
            <a:r>
              <a:rPr lang="fr-FR" dirty="0" err="1"/>
              <a:t>sub</a:t>
            </a:r>
            <a:r>
              <a:rPr lang="fr-FR" dirty="0"/>
              <a:t>-groups – key aspects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5591D-F175-AC4F-819D-D48DB924E7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400" b="1" dirty="0" err="1"/>
              <a:t>Growing</a:t>
            </a:r>
            <a:r>
              <a:rPr lang="fr-FR" sz="2400" b="1" dirty="0"/>
              <a:t> the business &amp; FIRM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D8BA4D-5C09-2A45-B918-0788539DE95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r-FR" sz="2400" b="1" dirty="0" err="1"/>
              <a:t>Evolving</a:t>
            </a:r>
            <a:r>
              <a:rPr lang="fr-FR" sz="2400" b="1" dirty="0"/>
              <a:t> the team</a:t>
            </a:r>
          </a:p>
        </p:txBody>
      </p:sp>
    </p:spTree>
    <p:extLst>
      <p:ext uri="{BB962C8B-B14F-4D97-AF65-F5344CB8AC3E}">
        <p14:creationId xmlns:p14="http://schemas.microsoft.com/office/powerpoint/2010/main" val="2692313391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340</Words>
  <Application>Microsoft Macintosh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 Cen MT</vt:lpstr>
      <vt:lpstr>Wingdings</vt:lpstr>
      <vt:lpstr>Ronds dans l’eau</vt:lpstr>
      <vt:lpstr>Scaling up</vt:lpstr>
      <vt:lpstr>PowerPoint Presentation</vt:lpstr>
      <vt:lpstr>Our Break-out session</vt:lpstr>
      <vt:lpstr>Brief intros</vt:lpstr>
      <vt:lpstr>Concept- Rules of engagement</vt:lpstr>
      <vt:lpstr>Out of scope  (covered by the other Break-out groups)</vt:lpstr>
      <vt:lpstr>What to plan for: Examples of scaling-up aspects</vt:lpstr>
      <vt:lpstr>Splitting in 2 sub-groups</vt:lpstr>
      <vt:lpstr>feedback 2 sub-groups – key aspects</vt:lpstr>
      <vt:lpstr>challenges 2 sub-groups – Blind spots?</vt:lpstr>
      <vt:lpstr>Group 2 output</vt:lpstr>
      <vt:lpstr>Presenting back in plenary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</dc:title>
  <dc:creator>Robert Slooves</dc:creator>
  <cp:lastModifiedBy>Aleid Qaqaya de Jong van Coevorden</cp:lastModifiedBy>
  <cp:revision>17</cp:revision>
  <cp:lastPrinted>2019-11-06T13:33:32Z</cp:lastPrinted>
  <dcterms:created xsi:type="dcterms:W3CDTF">2019-11-05T16:33:24Z</dcterms:created>
  <dcterms:modified xsi:type="dcterms:W3CDTF">2019-11-06T13:57:53Z</dcterms:modified>
</cp:coreProperties>
</file>